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7" r:id="rId5"/>
    <p:sldId id="288" r:id="rId6"/>
    <p:sldId id="297" r:id="rId7"/>
    <p:sldId id="289" r:id="rId8"/>
    <p:sldId id="291" r:id="rId9"/>
    <p:sldId id="298" r:id="rId10"/>
    <p:sldId id="293" r:id="rId11"/>
    <p:sldId id="294" r:id="rId12"/>
    <p:sldId id="295" r:id="rId13"/>
    <p:sldId id="296" r:id="rId14"/>
    <p:sldId id="28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05"/>
    <a:srgbClr val="FFFFFF"/>
    <a:srgbClr val="00B0F0"/>
    <a:srgbClr val="A1C855"/>
    <a:srgbClr val="63BAE8"/>
    <a:srgbClr val="B2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0" autoAdjust="0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701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D203-0716-3244-9C6B-5C4783F76A4D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BABC8-3AED-2347-BAF8-EDA4A18DCC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21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2">
            <a:extLst>
              <a:ext uri="{FF2B5EF4-FFF2-40B4-BE49-F238E27FC236}">
                <a16:creationId xmlns:a16="http://schemas.microsoft.com/office/drawing/2014/main" id="{B1F318D0-1658-AD30-B31F-BCAF427CE5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1362" y="5369514"/>
            <a:ext cx="7992208" cy="1142323"/>
          </a:xfrm>
        </p:spPr>
        <p:txBody>
          <a:bodyPr anchor="t" anchorCtr="1"/>
          <a:lstStyle>
            <a:lvl1pPr algn="ctr"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Kirjoita tähän </a:t>
            </a:r>
            <a:br>
              <a:rPr lang="fi-FI" dirty="0"/>
            </a:br>
            <a:r>
              <a:rPr lang="fi-FI" dirty="0"/>
              <a:t>esityksen otsikko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6BCD22-FE00-AF1B-9506-BD8ADFC481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250" y="230188"/>
            <a:ext cx="11730038" cy="5043487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91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5C6162D4-A07E-0CF8-8FA3-8E280E78DF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075" y="228601"/>
            <a:ext cx="11744325" cy="6400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3152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paremman arjen ilmi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A65413-FFC1-8DD2-278F-9EA1B7BB72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1243" y="1485496"/>
            <a:ext cx="11537164" cy="5029604"/>
          </a:xfrm>
        </p:spPr>
        <p:txBody>
          <a:bodyPr/>
          <a:lstStyle/>
          <a:p>
            <a:pPr lvl="0"/>
            <a:r>
              <a:rPr lang="fi-FI" dirty="0"/>
              <a:t>Lisää video napsauttamalla ikonia</a:t>
            </a:r>
          </a:p>
        </p:txBody>
      </p:sp>
      <p:sp>
        <p:nvSpPr>
          <p:cNvPr id="3" name="Otsikon paikkamerkki 1">
            <a:extLst>
              <a:ext uri="{FF2B5EF4-FFF2-40B4-BE49-F238E27FC236}">
                <a16:creationId xmlns:a16="http://schemas.microsoft.com/office/drawing/2014/main" id="{F63C4E03-0F8C-5401-D396-C2EF9C86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618169"/>
            <a:ext cx="11537165" cy="8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54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0F5F17-E7A7-33AD-C8D6-A91A3CE1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18DB1AAE-E9FA-E88B-4AE1-FAAC39146D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489" y="2266950"/>
            <a:ext cx="5163883" cy="3560565"/>
          </a:xfrm>
          <a:custGeom>
            <a:avLst/>
            <a:gdLst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5311733 w 6002789"/>
              <a:gd name="connsiteY2" fmla="*/ 0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5311733 w 6002789"/>
              <a:gd name="connsiteY5" fmla="*/ 4146256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5311733 w 6002789"/>
              <a:gd name="connsiteY2" fmla="*/ 0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5311733 w 6002789"/>
              <a:gd name="connsiteY2" fmla="*/ 0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5817732 w 6002789"/>
              <a:gd name="connsiteY4" fmla="*/ 3128629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5817732 w 6002789"/>
              <a:gd name="connsiteY4" fmla="*/ 3128629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5904818"/>
              <a:gd name="connsiteY0" fmla="*/ 691056 h 4146256"/>
              <a:gd name="connsiteX1" fmla="*/ 691056 w 5904818"/>
              <a:gd name="connsiteY1" fmla="*/ 0 h 4146256"/>
              <a:gd name="connsiteX2" fmla="*/ 2949533 w 5904818"/>
              <a:gd name="connsiteY2" fmla="*/ 794658 h 4146256"/>
              <a:gd name="connsiteX3" fmla="*/ 5904818 w 5904818"/>
              <a:gd name="connsiteY3" fmla="*/ 1137371 h 4146256"/>
              <a:gd name="connsiteX4" fmla="*/ 5817732 w 5904818"/>
              <a:gd name="connsiteY4" fmla="*/ 3128629 h 4146256"/>
              <a:gd name="connsiteX5" fmla="*/ 3711533 w 5904818"/>
              <a:gd name="connsiteY5" fmla="*/ 3776141 h 4146256"/>
              <a:gd name="connsiteX6" fmla="*/ 691056 w 5904818"/>
              <a:gd name="connsiteY6" fmla="*/ 4146256 h 4146256"/>
              <a:gd name="connsiteX7" fmla="*/ 0 w 5904818"/>
              <a:gd name="connsiteY7" fmla="*/ 3455200 h 4146256"/>
              <a:gd name="connsiteX8" fmla="*/ 0 w 5904818"/>
              <a:gd name="connsiteY8" fmla="*/ 691056 h 4146256"/>
              <a:gd name="connsiteX0" fmla="*/ 0 w 5904818"/>
              <a:gd name="connsiteY0" fmla="*/ 691056 h 4146256"/>
              <a:gd name="connsiteX1" fmla="*/ 691056 w 5904818"/>
              <a:gd name="connsiteY1" fmla="*/ 0 h 4146256"/>
              <a:gd name="connsiteX2" fmla="*/ 2949533 w 5904818"/>
              <a:gd name="connsiteY2" fmla="*/ 794658 h 4146256"/>
              <a:gd name="connsiteX3" fmla="*/ 5904818 w 5904818"/>
              <a:gd name="connsiteY3" fmla="*/ 1137371 h 4146256"/>
              <a:gd name="connsiteX4" fmla="*/ 5817732 w 5904818"/>
              <a:gd name="connsiteY4" fmla="*/ 3128629 h 4146256"/>
              <a:gd name="connsiteX5" fmla="*/ 3711533 w 5904818"/>
              <a:gd name="connsiteY5" fmla="*/ 3776141 h 4146256"/>
              <a:gd name="connsiteX6" fmla="*/ 691056 w 5904818"/>
              <a:gd name="connsiteY6" fmla="*/ 4146256 h 4146256"/>
              <a:gd name="connsiteX7" fmla="*/ 0 w 5904818"/>
              <a:gd name="connsiteY7" fmla="*/ 3455200 h 4146256"/>
              <a:gd name="connsiteX8" fmla="*/ 0 w 5904818"/>
              <a:gd name="connsiteY8" fmla="*/ 691056 h 4146256"/>
              <a:gd name="connsiteX0" fmla="*/ 0 w 6118826"/>
              <a:gd name="connsiteY0" fmla="*/ 691056 h 4146256"/>
              <a:gd name="connsiteX1" fmla="*/ 691056 w 6118826"/>
              <a:gd name="connsiteY1" fmla="*/ 0 h 4146256"/>
              <a:gd name="connsiteX2" fmla="*/ 2949533 w 6118826"/>
              <a:gd name="connsiteY2" fmla="*/ 794658 h 4146256"/>
              <a:gd name="connsiteX3" fmla="*/ 5904818 w 6118826"/>
              <a:gd name="connsiteY3" fmla="*/ 1137371 h 4146256"/>
              <a:gd name="connsiteX4" fmla="*/ 5817732 w 6118826"/>
              <a:gd name="connsiteY4" fmla="*/ 3128629 h 4146256"/>
              <a:gd name="connsiteX5" fmla="*/ 3711533 w 6118826"/>
              <a:gd name="connsiteY5" fmla="*/ 3776141 h 4146256"/>
              <a:gd name="connsiteX6" fmla="*/ 691056 w 6118826"/>
              <a:gd name="connsiteY6" fmla="*/ 4146256 h 4146256"/>
              <a:gd name="connsiteX7" fmla="*/ 0 w 6118826"/>
              <a:gd name="connsiteY7" fmla="*/ 3455200 h 4146256"/>
              <a:gd name="connsiteX8" fmla="*/ 0 w 6118826"/>
              <a:gd name="connsiteY8" fmla="*/ 691056 h 4146256"/>
              <a:gd name="connsiteX0" fmla="*/ 0 w 6141957"/>
              <a:gd name="connsiteY0" fmla="*/ 691056 h 4146256"/>
              <a:gd name="connsiteX1" fmla="*/ 691056 w 6141957"/>
              <a:gd name="connsiteY1" fmla="*/ 0 h 4146256"/>
              <a:gd name="connsiteX2" fmla="*/ 2949533 w 6141957"/>
              <a:gd name="connsiteY2" fmla="*/ 794658 h 4146256"/>
              <a:gd name="connsiteX3" fmla="*/ 5904818 w 6141957"/>
              <a:gd name="connsiteY3" fmla="*/ 1137371 h 4146256"/>
              <a:gd name="connsiteX4" fmla="*/ 5817732 w 6141957"/>
              <a:gd name="connsiteY4" fmla="*/ 3128629 h 4146256"/>
              <a:gd name="connsiteX5" fmla="*/ 3711533 w 6141957"/>
              <a:gd name="connsiteY5" fmla="*/ 3776141 h 4146256"/>
              <a:gd name="connsiteX6" fmla="*/ 691056 w 6141957"/>
              <a:gd name="connsiteY6" fmla="*/ 4146256 h 4146256"/>
              <a:gd name="connsiteX7" fmla="*/ 0 w 6141957"/>
              <a:gd name="connsiteY7" fmla="*/ 3455200 h 4146256"/>
              <a:gd name="connsiteX8" fmla="*/ 0 w 6141957"/>
              <a:gd name="connsiteY8" fmla="*/ 691056 h 4146256"/>
              <a:gd name="connsiteX0" fmla="*/ 0 w 6141957"/>
              <a:gd name="connsiteY0" fmla="*/ 691056 h 4146256"/>
              <a:gd name="connsiteX1" fmla="*/ 691056 w 6141957"/>
              <a:gd name="connsiteY1" fmla="*/ 0 h 4146256"/>
              <a:gd name="connsiteX2" fmla="*/ 2949533 w 6141957"/>
              <a:gd name="connsiteY2" fmla="*/ 794658 h 4146256"/>
              <a:gd name="connsiteX3" fmla="*/ 5904818 w 6141957"/>
              <a:gd name="connsiteY3" fmla="*/ 1137371 h 4146256"/>
              <a:gd name="connsiteX4" fmla="*/ 5817732 w 6141957"/>
              <a:gd name="connsiteY4" fmla="*/ 3128629 h 4146256"/>
              <a:gd name="connsiteX5" fmla="*/ 3711533 w 6141957"/>
              <a:gd name="connsiteY5" fmla="*/ 3776141 h 4146256"/>
              <a:gd name="connsiteX6" fmla="*/ 691056 w 6141957"/>
              <a:gd name="connsiteY6" fmla="*/ 4146256 h 4146256"/>
              <a:gd name="connsiteX7" fmla="*/ 0 w 6141957"/>
              <a:gd name="connsiteY7" fmla="*/ 3455200 h 4146256"/>
              <a:gd name="connsiteX8" fmla="*/ 0 w 6141957"/>
              <a:gd name="connsiteY8" fmla="*/ 691056 h 4146256"/>
              <a:gd name="connsiteX0" fmla="*/ 0 w 6362840"/>
              <a:gd name="connsiteY0" fmla="*/ 691056 h 4146256"/>
              <a:gd name="connsiteX1" fmla="*/ 691056 w 6362840"/>
              <a:gd name="connsiteY1" fmla="*/ 0 h 4146256"/>
              <a:gd name="connsiteX2" fmla="*/ 2949533 w 6362840"/>
              <a:gd name="connsiteY2" fmla="*/ 794658 h 4146256"/>
              <a:gd name="connsiteX3" fmla="*/ 5904818 w 6362840"/>
              <a:gd name="connsiteY3" fmla="*/ 1137371 h 4146256"/>
              <a:gd name="connsiteX4" fmla="*/ 6285817 w 6362840"/>
              <a:gd name="connsiteY4" fmla="*/ 3095972 h 4146256"/>
              <a:gd name="connsiteX5" fmla="*/ 3711533 w 6362840"/>
              <a:gd name="connsiteY5" fmla="*/ 3776141 h 4146256"/>
              <a:gd name="connsiteX6" fmla="*/ 691056 w 6362840"/>
              <a:gd name="connsiteY6" fmla="*/ 4146256 h 4146256"/>
              <a:gd name="connsiteX7" fmla="*/ 0 w 6362840"/>
              <a:gd name="connsiteY7" fmla="*/ 3455200 h 4146256"/>
              <a:gd name="connsiteX8" fmla="*/ 0 w 6362840"/>
              <a:gd name="connsiteY8" fmla="*/ 691056 h 4146256"/>
              <a:gd name="connsiteX0" fmla="*/ 0 w 6136247"/>
              <a:gd name="connsiteY0" fmla="*/ 691056 h 4146256"/>
              <a:gd name="connsiteX1" fmla="*/ 691056 w 6136247"/>
              <a:gd name="connsiteY1" fmla="*/ 0 h 4146256"/>
              <a:gd name="connsiteX2" fmla="*/ 2949533 w 6136247"/>
              <a:gd name="connsiteY2" fmla="*/ 794658 h 4146256"/>
              <a:gd name="connsiteX3" fmla="*/ 5904818 w 6136247"/>
              <a:gd name="connsiteY3" fmla="*/ 1137371 h 4146256"/>
              <a:gd name="connsiteX4" fmla="*/ 5795960 w 6136247"/>
              <a:gd name="connsiteY4" fmla="*/ 3117743 h 4146256"/>
              <a:gd name="connsiteX5" fmla="*/ 3711533 w 6136247"/>
              <a:gd name="connsiteY5" fmla="*/ 3776141 h 4146256"/>
              <a:gd name="connsiteX6" fmla="*/ 691056 w 6136247"/>
              <a:gd name="connsiteY6" fmla="*/ 4146256 h 4146256"/>
              <a:gd name="connsiteX7" fmla="*/ 0 w 6136247"/>
              <a:gd name="connsiteY7" fmla="*/ 3455200 h 4146256"/>
              <a:gd name="connsiteX8" fmla="*/ 0 w 6136247"/>
              <a:gd name="connsiteY8" fmla="*/ 691056 h 4146256"/>
              <a:gd name="connsiteX0" fmla="*/ 0 w 6136247"/>
              <a:gd name="connsiteY0" fmla="*/ 691056 h 4146256"/>
              <a:gd name="connsiteX1" fmla="*/ 691056 w 6136247"/>
              <a:gd name="connsiteY1" fmla="*/ 0 h 4146256"/>
              <a:gd name="connsiteX2" fmla="*/ 2949533 w 6136247"/>
              <a:gd name="connsiteY2" fmla="*/ 794658 h 4146256"/>
              <a:gd name="connsiteX3" fmla="*/ 5904818 w 6136247"/>
              <a:gd name="connsiteY3" fmla="*/ 1137371 h 4146256"/>
              <a:gd name="connsiteX4" fmla="*/ 5795960 w 6136247"/>
              <a:gd name="connsiteY4" fmla="*/ 3117743 h 4146256"/>
              <a:gd name="connsiteX5" fmla="*/ 3711533 w 6136247"/>
              <a:gd name="connsiteY5" fmla="*/ 3776141 h 4146256"/>
              <a:gd name="connsiteX6" fmla="*/ 691056 w 6136247"/>
              <a:gd name="connsiteY6" fmla="*/ 4146256 h 4146256"/>
              <a:gd name="connsiteX7" fmla="*/ 0 w 6136247"/>
              <a:gd name="connsiteY7" fmla="*/ 3455200 h 4146256"/>
              <a:gd name="connsiteX8" fmla="*/ 0 w 6136247"/>
              <a:gd name="connsiteY8" fmla="*/ 691056 h 4146256"/>
              <a:gd name="connsiteX0" fmla="*/ 0 w 6143595"/>
              <a:gd name="connsiteY0" fmla="*/ 691056 h 4146256"/>
              <a:gd name="connsiteX1" fmla="*/ 691056 w 6143595"/>
              <a:gd name="connsiteY1" fmla="*/ 0 h 4146256"/>
              <a:gd name="connsiteX2" fmla="*/ 2949533 w 6143595"/>
              <a:gd name="connsiteY2" fmla="*/ 794658 h 4146256"/>
              <a:gd name="connsiteX3" fmla="*/ 5904818 w 6143595"/>
              <a:gd name="connsiteY3" fmla="*/ 1137371 h 4146256"/>
              <a:gd name="connsiteX4" fmla="*/ 5795960 w 6143595"/>
              <a:gd name="connsiteY4" fmla="*/ 3117743 h 4146256"/>
              <a:gd name="connsiteX5" fmla="*/ 3711533 w 6143595"/>
              <a:gd name="connsiteY5" fmla="*/ 3776141 h 4146256"/>
              <a:gd name="connsiteX6" fmla="*/ 691056 w 6143595"/>
              <a:gd name="connsiteY6" fmla="*/ 4146256 h 4146256"/>
              <a:gd name="connsiteX7" fmla="*/ 0 w 6143595"/>
              <a:gd name="connsiteY7" fmla="*/ 3455200 h 4146256"/>
              <a:gd name="connsiteX8" fmla="*/ 0 w 6143595"/>
              <a:gd name="connsiteY8" fmla="*/ 691056 h 4146256"/>
              <a:gd name="connsiteX0" fmla="*/ 0 w 6143595"/>
              <a:gd name="connsiteY0" fmla="*/ 691056 h 4242881"/>
              <a:gd name="connsiteX1" fmla="*/ 691056 w 6143595"/>
              <a:gd name="connsiteY1" fmla="*/ 0 h 4242881"/>
              <a:gd name="connsiteX2" fmla="*/ 2949533 w 6143595"/>
              <a:gd name="connsiteY2" fmla="*/ 794658 h 4242881"/>
              <a:gd name="connsiteX3" fmla="*/ 5904818 w 6143595"/>
              <a:gd name="connsiteY3" fmla="*/ 1137371 h 4242881"/>
              <a:gd name="connsiteX4" fmla="*/ 5795960 w 6143595"/>
              <a:gd name="connsiteY4" fmla="*/ 3117743 h 4242881"/>
              <a:gd name="connsiteX5" fmla="*/ 3711533 w 6143595"/>
              <a:gd name="connsiteY5" fmla="*/ 3776141 h 4242881"/>
              <a:gd name="connsiteX6" fmla="*/ 691056 w 6143595"/>
              <a:gd name="connsiteY6" fmla="*/ 4146256 h 4242881"/>
              <a:gd name="connsiteX7" fmla="*/ 0 w 6143595"/>
              <a:gd name="connsiteY7" fmla="*/ 3455200 h 4242881"/>
              <a:gd name="connsiteX8" fmla="*/ 0 w 6143595"/>
              <a:gd name="connsiteY8" fmla="*/ 691056 h 4242881"/>
              <a:gd name="connsiteX0" fmla="*/ 0 w 6143595"/>
              <a:gd name="connsiteY0" fmla="*/ 691056 h 4049642"/>
              <a:gd name="connsiteX1" fmla="*/ 691056 w 6143595"/>
              <a:gd name="connsiteY1" fmla="*/ 0 h 4049642"/>
              <a:gd name="connsiteX2" fmla="*/ 2949533 w 6143595"/>
              <a:gd name="connsiteY2" fmla="*/ 794658 h 4049642"/>
              <a:gd name="connsiteX3" fmla="*/ 5904818 w 6143595"/>
              <a:gd name="connsiteY3" fmla="*/ 1137371 h 4049642"/>
              <a:gd name="connsiteX4" fmla="*/ 5795960 w 6143595"/>
              <a:gd name="connsiteY4" fmla="*/ 3117743 h 4049642"/>
              <a:gd name="connsiteX5" fmla="*/ 3711533 w 6143595"/>
              <a:gd name="connsiteY5" fmla="*/ 3776141 h 4049642"/>
              <a:gd name="connsiteX6" fmla="*/ 1322427 w 6143595"/>
              <a:gd name="connsiteY6" fmla="*/ 3493113 h 4049642"/>
              <a:gd name="connsiteX7" fmla="*/ 0 w 6143595"/>
              <a:gd name="connsiteY7" fmla="*/ 3455200 h 4049642"/>
              <a:gd name="connsiteX8" fmla="*/ 0 w 6143595"/>
              <a:gd name="connsiteY8" fmla="*/ 691056 h 4049642"/>
              <a:gd name="connsiteX0" fmla="*/ 0 w 6143595"/>
              <a:gd name="connsiteY0" fmla="*/ 691056 h 4319593"/>
              <a:gd name="connsiteX1" fmla="*/ 691056 w 6143595"/>
              <a:gd name="connsiteY1" fmla="*/ 0 h 4319593"/>
              <a:gd name="connsiteX2" fmla="*/ 2949533 w 6143595"/>
              <a:gd name="connsiteY2" fmla="*/ 794658 h 4319593"/>
              <a:gd name="connsiteX3" fmla="*/ 5904818 w 6143595"/>
              <a:gd name="connsiteY3" fmla="*/ 1137371 h 4319593"/>
              <a:gd name="connsiteX4" fmla="*/ 5795960 w 6143595"/>
              <a:gd name="connsiteY4" fmla="*/ 3117743 h 4319593"/>
              <a:gd name="connsiteX5" fmla="*/ 3711533 w 6143595"/>
              <a:gd name="connsiteY5" fmla="*/ 3776141 h 4319593"/>
              <a:gd name="connsiteX6" fmla="*/ 1322427 w 6143595"/>
              <a:gd name="connsiteY6" fmla="*/ 3493113 h 4319593"/>
              <a:gd name="connsiteX7" fmla="*/ 0 w 6143595"/>
              <a:gd name="connsiteY7" fmla="*/ 3455200 h 4319593"/>
              <a:gd name="connsiteX8" fmla="*/ 0 w 6143595"/>
              <a:gd name="connsiteY8" fmla="*/ 691056 h 4319593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0 w 6143595"/>
              <a:gd name="connsiteY7" fmla="*/ 3455200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0 w 6143595"/>
              <a:gd name="connsiteY7" fmla="*/ 3455200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511629 w 6143595"/>
              <a:gd name="connsiteY7" fmla="*/ 3030657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511629 w 6143595"/>
              <a:gd name="connsiteY7" fmla="*/ 3030657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511629 w 6143595"/>
              <a:gd name="connsiteY7" fmla="*/ 3030657 h 4327185"/>
              <a:gd name="connsiteX8" fmla="*/ 0 w 6143595"/>
              <a:gd name="connsiteY8" fmla="*/ 691056 h 4327185"/>
              <a:gd name="connsiteX0" fmla="*/ 0 w 6143595"/>
              <a:gd name="connsiteY0" fmla="*/ 691056 h 4242137"/>
              <a:gd name="connsiteX1" fmla="*/ 691056 w 6143595"/>
              <a:gd name="connsiteY1" fmla="*/ 0 h 4242137"/>
              <a:gd name="connsiteX2" fmla="*/ 2949533 w 6143595"/>
              <a:gd name="connsiteY2" fmla="*/ 794658 h 4242137"/>
              <a:gd name="connsiteX3" fmla="*/ 5904818 w 6143595"/>
              <a:gd name="connsiteY3" fmla="*/ 1137371 h 4242137"/>
              <a:gd name="connsiteX4" fmla="*/ 5795960 w 6143595"/>
              <a:gd name="connsiteY4" fmla="*/ 3117743 h 4242137"/>
              <a:gd name="connsiteX5" fmla="*/ 3711533 w 6143595"/>
              <a:gd name="connsiteY5" fmla="*/ 3776141 h 4242137"/>
              <a:gd name="connsiteX6" fmla="*/ 1768741 w 6143595"/>
              <a:gd name="connsiteY6" fmla="*/ 3286284 h 4242137"/>
              <a:gd name="connsiteX7" fmla="*/ 511629 w 6143595"/>
              <a:gd name="connsiteY7" fmla="*/ 3030657 h 4242137"/>
              <a:gd name="connsiteX8" fmla="*/ 0 w 6143595"/>
              <a:gd name="connsiteY8" fmla="*/ 691056 h 4242137"/>
              <a:gd name="connsiteX0" fmla="*/ 0 w 6143595"/>
              <a:gd name="connsiteY0" fmla="*/ 691056 h 4312607"/>
              <a:gd name="connsiteX1" fmla="*/ 691056 w 6143595"/>
              <a:gd name="connsiteY1" fmla="*/ 0 h 4312607"/>
              <a:gd name="connsiteX2" fmla="*/ 2949533 w 6143595"/>
              <a:gd name="connsiteY2" fmla="*/ 794658 h 4312607"/>
              <a:gd name="connsiteX3" fmla="*/ 5904818 w 6143595"/>
              <a:gd name="connsiteY3" fmla="*/ 1137371 h 4312607"/>
              <a:gd name="connsiteX4" fmla="*/ 5795960 w 6143595"/>
              <a:gd name="connsiteY4" fmla="*/ 3117743 h 4312607"/>
              <a:gd name="connsiteX5" fmla="*/ 3711533 w 6143595"/>
              <a:gd name="connsiteY5" fmla="*/ 3776141 h 4312607"/>
              <a:gd name="connsiteX6" fmla="*/ 1289769 w 6143595"/>
              <a:gd name="connsiteY6" fmla="*/ 3460455 h 4312607"/>
              <a:gd name="connsiteX7" fmla="*/ 511629 w 6143595"/>
              <a:gd name="connsiteY7" fmla="*/ 3030657 h 4312607"/>
              <a:gd name="connsiteX8" fmla="*/ 0 w 6143595"/>
              <a:gd name="connsiteY8" fmla="*/ 691056 h 4312607"/>
              <a:gd name="connsiteX0" fmla="*/ 0 w 6143595"/>
              <a:gd name="connsiteY0" fmla="*/ 691056 h 4331447"/>
              <a:gd name="connsiteX1" fmla="*/ 691056 w 6143595"/>
              <a:gd name="connsiteY1" fmla="*/ 0 h 4331447"/>
              <a:gd name="connsiteX2" fmla="*/ 2949533 w 6143595"/>
              <a:gd name="connsiteY2" fmla="*/ 794658 h 4331447"/>
              <a:gd name="connsiteX3" fmla="*/ 5904818 w 6143595"/>
              <a:gd name="connsiteY3" fmla="*/ 1137371 h 4331447"/>
              <a:gd name="connsiteX4" fmla="*/ 5795960 w 6143595"/>
              <a:gd name="connsiteY4" fmla="*/ 3117743 h 4331447"/>
              <a:gd name="connsiteX5" fmla="*/ 3711533 w 6143595"/>
              <a:gd name="connsiteY5" fmla="*/ 3776141 h 4331447"/>
              <a:gd name="connsiteX6" fmla="*/ 1289769 w 6143595"/>
              <a:gd name="connsiteY6" fmla="*/ 3460455 h 4331447"/>
              <a:gd name="connsiteX7" fmla="*/ 511629 w 6143595"/>
              <a:gd name="connsiteY7" fmla="*/ 3030657 h 4331447"/>
              <a:gd name="connsiteX8" fmla="*/ 0 w 6143595"/>
              <a:gd name="connsiteY8" fmla="*/ 691056 h 4331447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492197 h 4122837"/>
              <a:gd name="connsiteX1" fmla="*/ 1202685 w 6143595"/>
              <a:gd name="connsiteY1" fmla="*/ 203913 h 4122837"/>
              <a:gd name="connsiteX2" fmla="*/ 2949533 w 6143595"/>
              <a:gd name="connsiteY2" fmla="*/ 595799 h 4122837"/>
              <a:gd name="connsiteX3" fmla="*/ 5904818 w 6143595"/>
              <a:gd name="connsiteY3" fmla="*/ 938512 h 4122837"/>
              <a:gd name="connsiteX4" fmla="*/ 5795960 w 6143595"/>
              <a:gd name="connsiteY4" fmla="*/ 2918884 h 4122837"/>
              <a:gd name="connsiteX5" fmla="*/ 3711533 w 6143595"/>
              <a:gd name="connsiteY5" fmla="*/ 3577282 h 4122837"/>
              <a:gd name="connsiteX6" fmla="*/ 1322426 w 6143595"/>
              <a:gd name="connsiteY6" fmla="*/ 3239824 h 4122837"/>
              <a:gd name="connsiteX7" fmla="*/ 511629 w 6143595"/>
              <a:gd name="connsiteY7" fmla="*/ 2831798 h 4122837"/>
              <a:gd name="connsiteX8" fmla="*/ 0 w 6143595"/>
              <a:gd name="connsiteY8" fmla="*/ 492197 h 4122837"/>
              <a:gd name="connsiteX0" fmla="*/ 0 w 6143595"/>
              <a:gd name="connsiteY0" fmla="*/ 492197 h 4122837"/>
              <a:gd name="connsiteX1" fmla="*/ 1202685 w 6143595"/>
              <a:gd name="connsiteY1" fmla="*/ 203913 h 4122837"/>
              <a:gd name="connsiteX2" fmla="*/ 2949533 w 6143595"/>
              <a:gd name="connsiteY2" fmla="*/ 595799 h 4122837"/>
              <a:gd name="connsiteX3" fmla="*/ 5904818 w 6143595"/>
              <a:gd name="connsiteY3" fmla="*/ 938512 h 4122837"/>
              <a:gd name="connsiteX4" fmla="*/ 5795960 w 6143595"/>
              <a:gd name="connsiteY4" fmla="*/ 2918884 h 4122837"/>
              <a:gd name="connsiteX5" fmla="*/ 3711533 w 6143595"/>
              <a:gd name="connsiteY5" fmla="*/ 3577282 h 4122837"/>
              <a:gd name="connsiteX6" fmla="*/ 1322426 w 6143595"/>
              <a:gd name="connsiteY6" fmla="*/ 3239824 h 4122837"/>
              <a:gd name="connsiteX7" fmla="*/ 511629 w 6143595"/>
              <a:gd name="connsiteY7" fmla="*/ 2831798 h 4122837"/>
              <a:gd name="connsiteX8" fmla="*/ 0 w 6143595"/>
              <a:gd name="connsiteY8" fmla="*/ 492197 h 4122837"/>
              <a:gd name="connsiteX0" fmla="*/ 0 w 5925880"/>
              <a:gd name="connsiteY0" fmla="*/ 1275968 h 4122837"/>
              <a:gd name="connsiteX1" fmla="*/ 984970 w 5925880"/>
              <a:gd name="connsiteY1" fmla="*/ 203913 h 4122837"/>
              <a:gd name="connsiteX2" fmla="*/ 2731818 w 5925880"/>
              <a:gd name="connsiteY2" fmla="*/ 595799 h 4122837"/>
              <a:gd name="connsiteX3" fmla="*/ 5687103 w 5925880"/>
              <a:gd name="connsiteY3" fmla="*/ 938512 h 4122837"/>
              <a:gd name="connsiteX4" fmla="*/ 5578245 w 5925880"/>
              <a:gd name="connsiteY4" fmla="*/ 2918884 h 4122837"/>
              <a:gd name="connsiteX5" fmla="*/ 3493818 w 5925880"/>
              <a:gd name="connsiteY5" fmla="*/ 3577282 h 4122837"/>
              <a:gd name="connsiteX6" fmla="*/ 1104711 w 5925880"/>
              <a:gd name="connsiteY6" fmla="*/ 3239824 h 4122837"/>
              <a:gd name="connsiteX7" fmla="*/ 293914 w 5925880"/>
              <a:gd name="connsiteY7" fmla="*/ 2831798 h 4122837"/>
              <a:gd name="connsiteX8" fmla="*/ 0 w 5925880"/>
              <a:gd name="connsiteY8" fmla="*/ 1275968 h 4122837"/>
              <a:gd name="connsiteX0" fmla="*/ 76 w 5925956"/>
              <a:gd name="connsiteY0" fmla="*/ 1275968 h 4122837"/>
              <a:gd name="connsiteX1" fmla="*/ 985046 w 5925956"/>
              <a:gd name="connsiteY1" fmla="*/ 203913 h 4122837"/>
              <a:gd name="connsiteX2" fmla="*/ 2731894 w 5925956"/>
              <a:gd name="connsiteY2" fmla="*/ 595799 h 4122837"/>
              <a:gd name="connsiteX3" fmla="*/ 5687179 w 5925956"/>
              <a:gd name="connsiteY3" fmla="*/ 938512 h 4122837"/>
              <a:gd name="connsiteX4" fmla="*/ 5578321 w 5925956"/>
              <a:gd name="connsiteY4" fmla="*/ 2918884 h 4122837"/>
              <a:gd name="connsiteX5" fmla="*/ 3493894 w 5925956"/>
              <a:gd name="connsiteY5" fmla="*/ 3577282 h 4122837"/>
              <a:gd name="connsiteX6" fmla="*/ 1104787 w 5925956"/>
              <a:gd name="connsiteY6" fmla="*/ 3239824 h 4122837"/>
              <a:gd name="connsiteX7" fmla="*/ 293990 w 5925956"/>
              <a:gd name="connsiteY7" fmla="*/ 2831798 h 4122837"/>
              <a:gd name="connsiteX8" fmla="*/ 76 w 5925956"/>
              <a:gd name="connsiteY8" fmla="*/ 1275968 h 4122837"/>
              <a:gd name="connsiteX0" fmla="*/ 76 w 5925956"/>
              <a:gd name="connsiteY0" fmla="*/ 1275968 h 4122837"/>
              <a:gd name="connsiteX1" fmla="*/ 985046 w 5925956"/>
              <a:gd name="connsiteY1" fmla="*/ 203913 h 4122837"/>
              <a:gd name="connsiteX2" fmla="*/ 2731894 w 5925956"/>
              <a:gd name="connsiteY2" fmla="*/ 595799 h 4122837"/>
              <a:gd name="connsiteX3" fmla="*/ 5687179 w 5925956"/>
              <a:gd name="connsiteY3" fmla="*/ 938512 h 4122837"/>
              <a:gd name="connsiteX4" fmla="*/ 5578321 w 5925956"/>
              <a:gd name="connsiteY4" fmla="*/ 2918884 h 4122837"/>
              <a:gd name="connsiteX5" fmla="*/ 3493894 w 5925956"/>
              <a:gd name="connsiteY5" fmla="*/ 3577282 h 4122837"/>
              <a:gd name="connsiteX6" fmla="*/ 1104787 w 5925956"/>
              <a:gd name="connsiteY6" fmla="*/ 3239824 h 4122837"/>
              <a:gd name="connsiteX7" fmla="*/ 293990 w 5925956"/>
              <a:gd name="connsiteY7" fmla="*/ 2831798 h 4122837"/>
              <a:gd name="connsiteX8" fmla="*/ 76 w 5925956"/>
              <a:gd name="connsiteY8" fmla="*/ 1275968 h 4122837"/>
              <a:gd name="connsiteX0" fmla="*/ 83 w 5925963"/>
              <a:gd name="connsiteY0" fmla="*/ 1275968 h 4122837"/>
              <a:gd name="connsiteX1" fmla="*/ 897967 w 5925963"/>
              <a:gd name="connsiteY1" fmla="*/ 225684 h 4122837"/>
              <a:gd name="connsiteX2" fmla="*/ 2731901 w 5925963"/>
              <a:gd name="connsiteY2" fmla="*/ 595799 h 4122837"/>
              <a:gd name="connsiteX3" fmla="*/ 5687186 w 5925963"/>
              <a:gd name="connsiteY3" fmla="*/ 938512 h 4122837"/>
              <a:gd name="connsiteX4" fmla="*/ 5578328 w 5925963"/>
              <a:gd name="connsiteY4" fmla="*/ 2918884 h 4122837"/>
              <a:gd name="connsiteX5" fmla="*/ 3493901 w 5925963"/>
              <a:gd name="connsiteY5" fmla="*/ 3577282 h 4122837"/>
              <a:gd name="connsiteX6" fmla="*/ 1104794 w 5925963"/>
              <a:gd name="connsiteY6" fmla="*/ 3239824 h 4122837"/>
              <a:gd name="connsiteX7" fmla="*/ 293997 w 5925963"/>
              <a:gd name="connsiteY7" fmla="*/ 2831798 h 4122837"/>
              <a:gd name="connsiteX8" fmla="*/ 83 w 5925963"/>
              <a:gd name="connsiteY8" fmla="*/ 1275968 h 4122837"/>
              <a:gd name="connsiteX0" fmla="*/ 79596 w 6005476"/>
              <a:gd name="connsiteY0" fmla="*/ 1275968 h 4122837"/>
              <a:gd name="connsiteX1" fmla="*/ 977480 w 6005476"/>
              <a:gd name="connsiteY1" fmla="*/ 225684 h 4122837"/>
              <a:gd name="connsiteX2" fmla="*/ 2811414 w 6005476"/>
              <a:gd name="connsiteY2" fmla="*/ 595799 h 4122837"/>
              <a:gd name="connsiteX3" fmla="*/ 5766699 w 6005476"/>
              <a:gd name="connsiteY3" fmla="*/ 938512 h 4122837"/>
              <a:gd name="connsiteX4" fmla="*/ 5657841 w 6005476"/>
              <a:gd name="connsiteY4" fmla="*/ 2918884 h 4122837"/>
              <a:gd name="connsiteX5" fmla="*/ 3573414 w 6005476"/>
              <a:gd name="connsiteY5" fmla="*/ 3577282 h 4122837"/>
              <a:gd name="connsiteX6" fmla="*/ 1184307 w 6005476"/>
              <a:gd name="connsiteY6" fmla="*/ 3239824 h 4122837"/>
              <a:gd name="connsiteX7" fmla="*/ 373510 w 6005476"/>
              <a:gd name="connsiteY7" fmla="*/ 2831798 h 4122837"/>
              <a:gd name="connsiteX8" fmla="*/ 79596 w 6005476"/>
              <a:gd name="connsiteY8" fmla="*/ 1275968 h 4122837"/>
              <a:gd name="connsiteX0" fmla="*/ 77247 w 6003127"/>
              <a:gd name="connsiteY0" fmla="*/ 1275968 h 4122837"/>
              <a:gd name="connsiteX1" fmla="*/ 975131 w 6003127"/>
              <a:gd name="connsiteY1" fmla="*/ 225684 h 4122837"/>
              <a:gd name="connsiteX2" fmla="*/ 2809065 w 6003127"/>
              <a:gd name="connsiteY2" fmla="*/ 595799 h 4122837"/>
              <a:gd name="connsiteX3" fmla="*/ 5764350 w 6003127"/>
              <a:gd name="connsiteY3" fmla="*/ 938512 h 4122837"/>
              <a:gd name="connsiteX4" fmla="*/ 5655492 w 6003127"/>
              <a:gd name="connsiteY4" fmla="*/ 2918884 h 4122837"/>
              <a:gd name="connsiteX5" fmla="*/ 3571065 w 6003127"/>
              <a:gd name="connsiteY5" fmla="*/ 3577282 h 4122837"/>
              <a:gd name="connsiteX6" fmla="*/ 1181958 w 6003127"/>
              <a:gd name="connsiteY6" fmla="*/ 3239824 h 4122837"/>
              <a:gd name="connsiteX7" fmla="*/ 371161 w 6003127"/>
              <a:gd name="connsiteY7" fmla="*/ 2831798 h 4122837"/>
              <a:gd name="connsiteX8" fmla="*/ 77247 w 6003127"/>
              <a:gd name="connsiteY8" fmla="*/ 1275968 h 4122837"/>
              <a:gd name="connsiteX0" fmla="*/ 77247 w 6003127"/>
              <a:gd name="connsiteY0" fmla="*/ 1275968 h 4122837"/>
              <a:gd name="connsiteX1" fmla="*/ 975131 w 6003127"/>
              <a:gd name="connsiteY1" fmla="*/ 225684 h 4122837"/>
              <a:gd name="connsiteX2" fmla="*/ 2809065 w 6003127"/>
              <a:gd name="connsiteY2" fmla="*/ 595799 h 4122837"/>
              <a:gd name="connsiteX3" fmla="*/ 5764350 w 6003127"/>
              <a:gd name="connsiteY3" fmla="*/ 938512 h 4122837"/>
              <a:gd name="connsiteX4" fmla="*/ 5655492 w 6003127"/>
              <a:gd name="connsiteY4" fmla="*/ 2918884 h 4122837"/>
              <a:gd name="connsiteX5" fmla="*/ 3571065 w 6003127"/>
              <a:gd name="connsiteY5" fmla="*/ 3577282 h 4122837"/>
              <a:gd name="connsiteX6" fmla="*/ 1181958 w 6003127"/>
              <a:gd name="connsiteY6" fmla="*/ 3239824 h 4122837"/>
              <a:gd name="connsiteX7" fmla="*/ 371161 w 6003127"/>
              <a:gd name="connsiteY7" fmla="*/ 2831798 h 4122837"/>
              <a:gd name="connsiteX8" fmla="*/ 77247 w 6003127"/>
              <a:gd name="connsiteY8" fmla="*/ 1275968 h 4122837"/>
              <a:gd name="connsiteX0" fmla="*/ 53099 w 5978979"/>
              <a:gd name="connsiteY0" fmla="*/ 1275968 h 4122837"/>
              <a:gd name="connsiteX1" fmla="*/ 950983 w 5978979"/>
              <a:gd name="connsiteY1" fmla="*/ 225684 h 4122837"/>
              <a:gd name="connsiteX2" fmla="*/ 2784917 w 5978979"/>
              <a:gd name="connsiteY2" fmla="*/ 595799 h 4122837"/>
              <a:gd name="connsiteX3" fmla="*/ 5740202 w 5978979"/>
              <a:gd name="connsiteY3" fmla="*/ 938512 h 4122837"/>
              <a:gd name="connsiteX4" fmla="*/ 5631344 w 5978979"/>
              <a:gd name="connsiteY4" fmla="*/ 2918884 h 4122837"/>
              <a:gd name="connsiteX5" fmla="*/ 3546917 w 5978979"/>
              <a:gd name="connsiteY5" fmla="*/ 3577282 h 4122837"/>
              <a:gd name="connsiteX6" fmla="*/ 1157810 w 5978979"/>
              <a:gd name="connsiteY6" fmla="*/ 3239824 h 4122837"/>
              <a:gd name="connsiteX7" fmla="*/ 651813 w 5978979"/>
              <a:gd name="connsiteY7" fmla="*/ 2777369 h 4122837"/>
              <a:gd name="connsiteX8" fmla="*/ 53099 w 5978979"/>
              <a:gd name="connsiteY8" fmla="*/ 1275968 h 4122837"/>
              <a:gd name="connsiteX0" fmla="*/ 87055 w 6012935"/>
              <a:gd name="connsiteY0" fmla="*/ 1275968 h 4122837"/>
              <a:gd name="connsiteX1" fmla="*/ 984939 w 6012935"/>
              <a:gd name="connsiteY1" fmla="*/ 225684 h 4122837"/>
              <a:gd name="connsiteX2" fmla="*/ 2818873 w 6012935"/>
              <a:gd name="connsiteY2" fmla="*/ 595799 h 4122837"/>
              <a:gd name="connsiteX3" fmla="*/ 5774158 w 6012935"/>
              <a:gd name="connsiteY3" fmla="*/ 938512 h 4122837"/>
              <a:gd name="connsiteX4" fmla="*/ 5665300 w 6012935"/>
              <a:gd name="connsiteY4" fmla="*/ 2918884 h 4122837"/>
              <a:gd name="connsiteX5" fmla="*/ 3580873 w 6012935"/>
              <a:gd name="connsiteY5" fmla="*/ 3577282 h 4122837"/>
              <a:gd name="connsiteX6" fmla="*/ 1191766 w 6012935"/>
              <a:gd name="connsiteY6" fmla="*/ 3239824 h 4122837"/>
              <a:gd name="connsiteX7" fmla="*/ 304769 w 6012935"/>
              <a:gd name="connsiteY7" fmla="*/ 2712055 h 4122837"/>
              <a:gd name="connsiteX8" fmla="*/ 87055 w 6012935"/>
              <a:gd name="connsiteY8" fmla="*/ 1275968 h 4122837"/>
              <a:gd name="connsiteX0" fmla="*/ 88500 w 6014380"/>
              <a:gd name="connsiteY0" fmla="*/ 1275968 h 4122837"/>
              <a:gd name="connsiteX1" fmla="*/ 986384 w 6014380"/>
              <a:gd name="connsiteY1" fmla="*/ 225684 h 4122837"/>
              <a:gd name="connsiteX2" fmla="*/ 2820318 w 6014380"/>
              <a:gd name="connsiteY2" fmla="*/ 595799 h 4122837"/>
              <a:gd name="connsiteX3" fmla="*/ 5775603 w 6014380"/>
              <a:gd name="connsiteY3" fmla="*/ 938512 h 4122837"/>
              <a:gd name="connsiteX4" fmla="*/ 5666745 w 6014380"/>
              <a:gd name="connsiteY4" fmla="*/ 2918884 h 4122837"/>
              <a:gd name="connsiteX5" fmla="*/ 3582318 w 6014380"/>
              <a:gd name="connsiteY5" fmla="*/ 3577282 h 4122837"/>
              <a:gd name="connsiteX6" fmla="*/ 1193211 w 6014380"/>
              <a:gd name="connsiteY6" fmla="*/ 3239824 h 4122837"/>
              <a:gd name="connsiteX7" fmla="*/ 306214 w 6014380"/>
              <a:gd name="connsiteY7" fmla="*/ 2712055 h 4122837"/>
              <a:gd name="connsiteX8" fmla="*/ 88500 w 6014380"/>
              <a:gd name="connsiteY8" fmla="*/ 1275968 h 4122837"/>
              <a:gd name="connsiteX0" fmla="*/ 70459 w 5996339"/>
              <a:gd name="connsiteY0" fmla="*/ 1275968 h 4122837"/>
              <a:gd name="connsiteX1" fmla="*/ 968343 w 5996339"/>
              <a:gd name="connsiteY1" fmla="*/ 225684 h 4122837"/>
              <a:gd name="connsiteX2" fmla="*/ 2802277 w 5996339"/>
              <a:gd name="connsiteY2" fmla="*/ 595799 h 4122837"/>
              <a:gd name="connsiteX3" fmla="*/ 5757562 w 5996339"/>
              <a:gd name="connsiteY3" fmla="*/ 938512 h 4122837"/>
              <a:gd name="connsiteX4" fmla="*/ 5648704 w 5996339"/>
              <a:gd name="connsiteY4" fmla="*/ 2918884 h 4122837"/>
              <a:gd name="connsiteX5" fmla="*/ 3564277 w 5996339"/>
              <a:gd name="connsiteY5" fmla="*/ 3577282 h 4122837"/>
              <a:gd name="connsiteX6" fmla="*/ 1175170 w 5996339"/>
              <a:gd name="connsiteY6" fmla="*/ 3239824 h 4122837"/>
              <a:gd name="connsiteX7" fmla="*/ 288173 w 5996339"/>
              <a:gd name="connsiteY7" fmla="*/ 2712055 h 4122837"/>
              <a:gd name="connsiteX8" fmla="*/ 70459 w 5996339"/>
              <a:gd name="connsiteY8" fmla="*/ 1275968 h 4122837"/>
              <a:gd name="connsiteX0" fmla="*/ 70459 w 5996339"/>
              <a:gd name="connsiteY0" fmla="*/ 1275968 h 4122837"/>
              <a:gd name="connsiteX1" fmla="*/ 968343 w 5996339"/>
              <a:gd name="connsiteY1" fmla="*/ 225684 h 4122837"/>
              <a:gd name="connsiteX2" fmla="*/ 2802277 w 5996339"/>
              <a:gd name="connsiteY2" fmla="*/ 595799 h 4122837"/>
              <a:gd name="connsiteX3" fmla="*/ 5757562 w 5996339"/>
              <a:gd name="connsiteY3" fmla="*/ 938512 h 4122837"/>
              <a:gd name="connsiteX4" fmla="*/ 5648704 w 5996339"/>
              <a:gd name="connsiteY4" fmla="*/ 2918884 h 4122837"/>
              <a:gd name="connsiteX5" fmla="*/ 3564277 w 5996339"/>
              <a:gd name="connsiteY5" fmla="*/ 3577282 h 4122837"/>
              <a:gd name="connsiteX6" fmla="*/ 1175170 w 5996339"/>
              <a:gd name="connsiteY6" fmla="*/ 3239824 h 4122837"/>
              <a:gd name="connsiteX7" fmla="*/ 288173 w 5996339"/>
              <a:gd name="connsiteY7" fmla="*/ 2712055 h 4122837"/>
              <a:gd name="connsiteX8" fmla="*/ 70459 w 5996339"/>
              <a:gd name="connsiteY8" fmla="*/ 1275968 h 4122837"/>
              <a:gd name="connsiteX0" fmla="*/ 2730 w 5710896"/>
              <a:gd name="connsiteY0" fmla="*/ 2712055 h 4122837"/>
              <a:gd name="connsiteX1" fmla="*/ 682900 w 5710896"/>
              <a:gd name="connsiteY1" fmla="*/ 225684 h 4122837"/>
              <a:gd name="connsiteX2" fmla="*/ 2516834 w 5710896"/>
              <a:gd name="connsiteY2" fmla="*/ 595799 h 4122837"/>
              <a:gd name="connsiteX3" fmla="*/ 5472119 w 5710896"/>
              <a:gd name="connsiteY3" fmla="*/ 938512 h 4122837"/>
              <a:gd name="connsiteX4" fmla="*/ 5363261 w 5710896"/>
              <a:gd name="connsiteY4" fmla="*/ 2918884 h 4122837"/>
              <a:gd name="connsiteX5" fmla="*/ 3278834 w 5710896"/>
              <a:gd name="connsiteY5" fmla="*/ 3577282 h 4122837"/>
              <a:gd name="connsiteX6" fmla="*/ 889727 w 5710896"/>
              <a:gd name="connsiteY6" fmla="*/ 3239824 h 4122837"/>
              <a:gd name="connsiteX7" fmla="*/ 2730 w 5710896"/>
              <a:gd name="connsiteY7" fmla="*/ 2712055 h 4122837"/>
              <a:gd name="connsiteX0" fmla="*/ 375877 w 5197046"/>
              <a:gd name="connsiteY0" fmla="*/ 3239824 h 4122837"/>
              <a:gd name="connsiteX1" fmla="*/ 169050 w 5197046"/>
              <a:gd name="connsiteY1" fmla="*/ 225684 h 4122837"/>
              <a:gd name="connsiteX2" fmla="*/ 2002984 w 5197046"/>
              <a:gd name="connsiteY2" fmla="*/ 595799 h 4122837"/>
              <a:gd name="connsiteX3" fmla="*/ 4958269 w 5197046"/>
              <a:gd name="connsiteY3" fmla="*/ 938512 h 4122837"/>
              <a:gd name="connsiteX4" fmla="*/ 4849411 w 5197046"/>
              <a:gd name="connsiteY4" fmla="*/ 2918884 h 4122837"/>
              <a:gd name="connsiteX5" fmla="*/ 2764984 w 5197046"/>
              <a:gd name="connsiteY5" fmla="*/ 3577282 h 4122837"/>
              <a:gd name="connsiteX6" fmla="*/ 375877 w 5197046"/>
              <a:gd name="connsiteY6" fmla="*/ 3239824 h 4122837"/>
              <a:gd name="connsiteX0" fmla="*/ 1126982 w 5948151"/>
              <a:gd name="connsiteY0" fmla="*/ 3239824 h 4122837"/>
              <a:gd name="connsiteX1" fmla="*/ 49298 w 5948151"/>
              <a:gd name="connsiteY1" fmla="*/ 1227170 h 4122837"/>
              <a:gd name="connsiteX2" fmla="*/ 2754089 w 5948151"/>
              <a:gd name="connsiteY2" fmla="*/ 595799 h 4122837"/>
              <a:gd name="connsiteX3" fmla="*/ 5709374 w 5948151"/>
              <a:gd name="connsiteY3" fmla="*/ 938512 h 4122837"/>
              <a:gd name="connsiteX4" fmla="*/ 5600516 w 5948151"/>
              <a:gd name="connsiteY4" fmla="*/ 2918884 h 4122837"/>
              <a:gd name="connsiteX5" fmla="*/ 3516089 w 5948151"/>
              <a:gd name="connsiteY5" fmla="*/ 3577282 h 4122837"/>
              <a:gd name="connsiteX6" fmla="*/ 1126982 w 5948151"/>
              <a:gd name="connsiteY6" fmla="*/ 3239824 h 4122837"/>
              <a:gd name="connsiteX0" fmla="*/ 1126982 w 5948151"/>
              <a:gd name="connsiteY0" fmla="*/ 3239824 h 4122837"/>
              <a:gd name="connsiteX1" fmla="*/ 49298 w 5948151"/>
              <a:gd name="connsiteY1" fmla="*/ 1227170 h 4122837"/>
              <a:gd name="connsiteX2" fmla="*/ 2754089 w 5948151"/>
              <a:gd name="connsiteY2" fmla="*/ 595799 h 4122837"/>
              <a:gd name="connsiteX3" fmla="*/ 5709374 w 5948151"/>
              <a:gd name="connsiteY3" fmla="*/ 938512 h 4122837"/>
              <a:gd name="connsiteX4" fmla="*/ 5600516 w 5948151"/>
              <a:gd name="connsiteY4" fmla="*/ 2918884 h 4122837"/>
              <a:gd name="connsiteX5" fmla="*/ 3516089 w 5948151"/>
              <a:gd name="connsiteY5" fmla="*/ 3577282 h 4122837"/>
              <a:gd name="connsiteX6" fmla="*/ 1126982 w 5948151"/>
              <a:gd name="connsiteY6" fmla="*/ 3239824 h 4122837"/>
              <a:gd name="connsiteX0" fmla="*/ 1098931 w 5920100"/>
              <a:gd name="connsiteY0" fmla="*/ 3239824 h 4122837"/>
              <a:gd name="connsiteX1" fmla="*/ 21247 w 5920100"/>
              <a:gd name="connsiteY1" fmla="*/ 1227170 h 4122837"/>
              <a:gd name="connsiteX2" fmla="*/ 2726038 w 5920100"/>
              <a:gd name="connsiteY2" fmla="*/ 595799 h 4122837"/>
              <a:gd name="connsiteX3" fmla="*/ 5681323 w 5920100"/>
              <a:gd name="connsiteY3" fmla="*/ 938512 h 4122837"/>
              <a:gd name="connsiteX4" fmla="*/ 5572465 w 5920100"/>
              <a:gd name="connsiteY4" fmla="*/ 2918884 h 4122837"/>
              <a:gd name="connsiteX5" fmla="*/ 3488038 w 5920100"/>
              <a:gd name="connsiteY5" fmla="*/ 3577282 h 4122837"/>
              <a:gd name="connsiteX6" fmla="*/ 1098931 w 5920100"/>
              <a:gd name="connsiteY6" fmla="*/ 3239824 h 4122837"/>
              <a:gd name="connsiteX0" fmla="*/ 1092423 w 5913592"/>
              <a:gd name="connsiteY0" fmla="*/ 3239824 h 4122837"/>
              <a:gd name="connsiteX1" fmla="*/ 14739 w 5913592"/>
              <a:gd name="connsiteY1" fmla="*/ 1227170 h 4122837"/>
              <a:gd name="connsiteX2" fmla="*/ 2719530 w 5913592"/>
              <a:gd name="connsiteY2" fmla="*/ 595799 h 4122837"/>
              <a:gd name="connsiteX3" fmla="*/ 5674815 w 5913592"/>
              <a:gd name="connsiteY3" fmla="*/ 938512 h 4122837"/>
              <a:gd name="connsiteX4" fmla="*/ 5565957 w 5913592"/>
              <a:gd name="connsiteY4" fmla="*/ 2918884 h 4122837"/>
              <a:gd name="connsiteX5" fmla="*/ 3481530 w 5913592"/>
              <a:gd name="connsiteY5" fmla="*/ 3577282 h 4122837"/>
              <a:gd name="connsiteX6" fmla="*/ 1092423 w 5913592"/>
              <a:gd name="connsiteY6" fmla="*/ 3239824 h 4122837"/>
              <a:gd name="connsiteX0" fmla="*/ 1156456 w 5977625"/>
              <a:gd name="connsiteY0" fmla="*/ 3239824 h 4122837"/>
              <a:gd name="connsiteX1" fmla="*/ 78772 w 5977625"/>
              <a:gd name="connsiteY1" fmla="*/ 1227170 h 4122837"/>
              <a:gd name="connsiteX2" fmla="*/ 2783563 w 5977625"/>
              <a:gd name="connsiteY2" fmla="*/ 595799 h 4122837"/>
              <a:gd name="connsiteX3" fmla="*/ 5738848 w 5977625"/>
              <a:gd name="connsiteY3" fmla="*/ 938512 h 4122837"/>
              <a:gd name="connsiteX4" fmla="*/ 5629990 w 5977625"/>
              <a:gd name="connsiteY4" fmla="*/ 2918884 h 4122837"/>
              <a:gd name="connsiteX5" fmla="*/ 3545563 w 5977625"/>
              <a:gd name="connsiteY5" fmla="*/ 3577282 h 4122837"/>
              <a:gd name="connsiteX6" fmla="*/ 1156456 w 5977625"/>
              <a:gd name="connsiteY6" fmla="*/ 3239824 h 4122837"/>
              <a:gd name="connsiteX0" fmla="*/ 1153329 w 5974498"/>
              <a:gd name="connsiteY0" fmla="*/ 3239824 h 4122837"/>
              <a:gd name="connsiteX1" fmla="*/ 75645 w 5974498"/>
              <a:gd name="connsiteY1" fmla="*/ 1227170 h 4122837"/>
              <a:gd name="connsiteX2" fmla="*/ 2780436 w 5974498"/>
              <a:gd name="connsiteY2" fmla="*/ 595799 h 4122837"/>
              <a:gd name="connsiteX3" fmla="*/ 5735721 w 5974498"/>
              <a:gd name="connsiteY3" fmla="*/ 938512 h 4122837"/>
              <a:gd name="connsiteX4" fmla="*/ 5626863 w 5974498"/>
              <a:gd name="connsiteY4" fmla="*/ 2918884 h 4122837"/>
              <a:gd name="connsiteX5" fmla="*/ 3542436 w 5974498"/>
              <a:gd name="connsiteY5" fmla="*/ 3577282 h 4122837"/>
              <a:gd name="connsiteX6" fmla="*/ 1153329 w 5974498"/>
              <a:gd name="connsiteY6" fmla="*/ 3239824 h 4122837"/>
              <a:gd name="connsiteX0" fmla="*/ 1153329 w 5974498"/>
              <a:gd name="connsiteY0" fmla="*/ 3239824 h 4122837"/>
              <a:gd name="connsiteX1" fmla="*/ 75645 w 5974498"/>
              <a:gd name="connsiteY1" fmla="*/ 1227170 h 4122837"/>
              <a:gd name="connsiteX2" fmla="*/ 2780436 w 5974498"/>
              <a:gd name="connsiteY2" fmla="*/ 595799 h 4122837"/>
              <a:gd name="connsiteX3" fmla="*/ 5735721 w 5974498"/>
              <a:gd name="connsiteY3" fmla="*/ 938512 h 4122837"/>
              <a:gd name="connsiteX4" fmla="*/ 5626863 w 5974498"/>
              <a:gd name="connsiteY4" fmla="*/ 2918884 h 4122837"/>
              <a:gd name="connsiteX5" fmla="*/ 3542436 w 5974498"/>
              <a:gd name="connsiteY5" fmla="*/ 3577282 h 4122837"/>
              <a:gd name="connsiteX6" fmla="*/ 1153329 w 5974498"/>
              <a:gd name="connsiteY6" fmla="*/ 3239824 h 4122837"/>
              <a:gd name="connsiteX0" fmla="*/ 1153329 w 5743044"/>
              <a:gd name="connsiteY0" fmla="*/ 3239824 h 4122837"/>
              <a:gd name="connsiteX1" fmla="*/ 75645 w 5743044"/>
              <a:gd name="connsiteY1" fmla="*/ 1227170 h 4122837"/>
              <a:gd name="connsiteX2" fmla="*/ 2780436 w 5743044"/>
              <a:gd name="connsiteY2" fmla="*/ 595799 h 4122837"/>
              <a:gd name="connsiteX3" fmla="*/ 5735721 w 5743044"/>
              <a:gd name="connsiteY3" fmla="*/ 938512 h 4122837"/>
              <a:gd name="connsiteX4" fmla="*/ 3542436 w 5743044"/>
              <a:gd name="connsiteY4" fmla="*/ 3577282 h 4122837"/>
              <a:gd name="connsiteX5" fmla="*/ 1153329 w 5743044"/>
              <a:gd name="connsiteY5" fmla="*/ 3239824 h 4122837"/>
              <a:gd name="connsiteX0" fmla="*/ 1153329 w 5946668"/>
              <a:gd name="connsiteY0" fmla="*/ 3239824 h 4122837"/>
              <a:gd name="connsiteX1" fmla="*/ 75645 w 5946668"/>
              <a:gd name="connsiteY1" fmla="*/ 1227170 h 4122837"/>
              <a:gd name="connsiteX2" fmla="*/ 2780436 w 5946668"/>
              <a:gd name="connsiteY2" fmla="*/ 595799 h 4122837"/>
              <a:gd name="connsiteX3" fmla="*/ 5735721 w 5946668"/>
              <a:gd name="connsiteY3" fmla="*/ 938512 h 4122837"/>
              <a:gd name="connsiteX4" fmla="*/ 3542436 w 5946668"/>
              <a:gd name="connsiteY4" fmla="*/ 3577282 h 4122837"/>
              <a:gd name="connsiteX5" fmla="*/ 1153329 w 5946668"/>
              <a:gd name="connsiteY5" fmla="*/ 3239824 h 4122837"/>
              <a:gd name="connsiteX0" fmla="*/ 1153329 w 5950223"/>
              <a:gd name="connsiteY0" fmla="*/ 3239824 h 4122837"/>
              <a:gd name="connsiteX1" fmla="*/ 75645 w 5950223"/>
              <a:gd name="connsiteY1" fmla="*/ 1227170 h 4122837"/>
              <a:gd name="connsiteX2" fmla="*/ 2780436 w 5950223"/>
              <a:gd name="connsiteY2" fmla="*/ 595799 h 4122837"/>
              <a:gd name="connsiteX3" fmla="*/ 5735721 w 5950223"/>
              <a:gd name="connsiteY3" fmla="*/ 938512 h 4122837"/>
              <a:gd name="connsiteX4" fmla="*/ 3542436 w 5950223"/>
              <a:gd name="connsiteY4" fmla="*/ 3577282 h 4122837"/>
              <a:gd name="connsiteX5" fmla="*/ 1153329 w 5950223"/>
              <a:gd name="connsiteY5" fmla="*/ 3239824 h 4122837"/>
              <a:gd name="connsiteX0" fmla="*/ 1153329 w 5972783"/>
              <a:gd name="connsiteY0" fmla="*/ 3239824 h 4122837"/>
              <a:gd name="connsiteX1" fmla="*/ 75645 w 5972783"/>
              <a:gd name="connsiteY1" fmla="*/ 1227170 h 4122837"/>
              <a:gd name="connsiteX2" fmla="*/ 2780436 w 5972783"/>
              <a:gd name="connsiteY2" fmla="*/ 595799 h 4122837"/>
              <a:gd name="connsiteX3" fmla="*/ 5735721 w 5972783"/>
              <a:gd name="connsiteY3" fmla="*/ 938512 h 4122837"/>
              <a:gd name="connsiteX4" fmla="*/ 3542436 w 5972783"/>
              <a:gd name="connsiteY4" fmla="*/ 3577282 h 4122837"/>
              <a:gd name="connsiteX5" fmla="*/ 1153329 w 5972783"/>
              <a:gd name="connsiteY5" fmla="*/ 3239824 h 4122837"/>
              <a:gd name="connsiteX0" fmla="*/ 1153329 w 5935447"/>
              <a:gd name="connsiteY0" fmla="*/ 3239824 h 4122837"/>
              <a:gd name="connsiteX1" fmla="*/ 75645 w 5935447"/>
              <a:gd name="connsiteY1" fmla="*/ 1227170 h 4122837"/>
              <a:gd name="connsiteX2" fmla="*/ 2780436 w 5935447"/>
              <a:gd name="connsiteY2" fmla="*/ 595799 h 4122837"/>
              <a:gd name="connsiteX3" fmla="*/ 5735721 w 5935447"/>
              <a:gd name="connsiteY3" fmla="*/ 938512 h 4122837"/>
              <a:gd name="connsiteX4" fmla="*/ 3542436 w 5935447"/>
              <a:gd name="connsiteY4" fmla="*/ 3577282 h 4122837"/>
              <a:gd name="connsiteX5" fmla="*/ 1153329 w 5935447"/>
              <a:gd name="connsiteY5" fmla="*/ 3239824 h 4122837"/>
              <a:gd name="connsiteX0" fmla="*/ 1153329 w 5938955"/>
              <a:gd name="connsiteY0" fmla="*/ 3239824 h 4122837"/>
              <a:gd name="connsiteX1" fmla="*/ 75645 w 5938955"/>
              <a:gd name="connsiteY1" fmla="*/ 1227170 h 4122837"/>
              <a:gd name="connsiteX2" fmla="*/ 2780436 w 5938955"/>
              <a:gd name="connsiteY2" fmla="*/ 595799 h 4122837"/>
              <a:gd name="connsiteX3" fmla="*/ 5735721 w 5938955"/>
              <a:gd name="connsiteY3" fmla="*/ 938512 h 4122837"/>
              <a:gd name="connsiteX4" fmla="*/ 3542436 w 5938955"/>
              <a:gd name="connsiteY4" fmla="*/ 3577282 h 4122837"/>
              <a:gd name="connsiteX5" fmla="*/ 1153329 w 5938955"/>
              <a:gd name="connsiteY5" fmla="*/ 3239824 h 4122837"/>
              <a:gd name="connsiteX0" fmla="*/ 1153329 w 5972843"/>
              <a:gd name="connsiteY0" fmla="*/ 3239824 h 4122837"/>
              <a:gd name="connsiteX1" fmla="*/ 75645 w 5972843"/>
              <a:gd name="connsiteY1" fmla="*/ 1227170 h 4122837"/>
              <a:gd name="connsiteX2" fmla="*/ 2780436 w 5972843"/>
              <a:gd name="connsiteY2" fmla="*/ 595799 h 4122837"/>
              <a:gd name="connsiteX3" fmla="*/ 5735721 w 5972843"/>
              <a:gd name="connsiteY3" fmla="*/ 938512 h 4122837"/>
              <a:gd name="connsiteX4" fmla="*/ 3542436 w 5972843"/>
              <a:gd name="connsiteY4" fmla="*/ 3577282 h 4122837"/>
              <a:gd name="connsiteX5" fmla="*/ 1153329 w 5972843"/>
              <a:gd name="connsiteY5" fmla="*/ 3239824 h 4122837"/>
              <a:gd name="connsiteX0" fmla="*/ 1153329 w 5981729"/>
              <a:gd name="connsiteY0" fmla="*/ 3239824 h 4122837"/>
              <a:gd name="connsiteX1" fmla="*/ 75645 w 5981729"/>
              <a:gd name="connsiteY1" fmla="*/ 1227170 h 4122837"/>
              <a:gd name="connsiteX2" fmla="*/ 2780436 w 5981729"/>
              <a:gd name="connsiteY2" fmla="*/ 595799 h 4122837"/>
              <a:gd name="connsiteX3" fmla="*/ 5735721 w 5981729"/>
              <a:gd name="connsiteY3" fmla="*/ 938512 h 4122837"/>
              <a:gd name="connsiteX4" fmla="*/ 3542436 w 5981729"/>
              <a:gd name="connsiteY4" fmla="*/ 3577282 h 4122837"/>
              <a:gd name="connsiteX5" fmla="*/ 1153329 w 5981729"/>
              <a:gd name="connsiteY5" fmla="*/ 3239824 h 4122837"/>
              <a:gd name="connsiteX0" fmla="*/ 1153329 w 5970069"/>
              <a:gd name="connsiteY0" fmla="*/ 3239824 h 4122837"/>
              <a:gd name="connsiteX1" fmla="*/ 75645 w 5970069"/>
              <a:gd name="connsiteY1" fmla="*/ 1227170 h 4122837"/>
              <a:gd name="connsiteX2" fmla="*/ 2780436 w 5970069"/>
              <a:gd name="connsiteY2" fmla="*/ 595799 h 4122837"/>
              <a:gd name="connsiteX3" fmla="*/ 5735721 w 5970069"/>
              <a:gd name="connsiteY3" fmla="*/ 938512 h 4122837"/>
              <a:gd name="connsiteX4" fmla="*/ 3542436 w 5970069"/>
              <a:gd name="connsiteY4" fmla="*/ 3577282 h 4122837"/>
              <a:gd name="connsiteX5" fmla="*/ 1153329 w 5970069"/>
              <a:gd name="connsiteY5" fmla="*/ 3239824 h 4122837"/>
              <a:gd name="connsiteX0" fmla="*/ 11087 w 4827827"/>
              <a:gd name="connsiteY0" fmla="*/ 3239824 h 4122837"/>
              <a:gd name="connsiteX1" fmla="*/ 1638194 w 4827827"/>
              <a:gd name="connsiteY1" fmla="*/ 595799 h 4122837"/>
              <a:gd name="connsiteX2" fmla="*/ 4593479 w 4827827"/>
              <a:gd name="connsiteY2" fmla="*/ 938512 h 4122837"/>
              <a:gd name="connsiteX3" fmla="*/ 2400194 w 4827827"/>
              <a:gd name="connsiteY3" fmla="*/ 3577282 h 4122837"/>
              <a:gd name="connsiteX4" fmla="*/ 11087 w 4827827"/>
              <a:gd name="connsiteY4" fmla="*/ 3239824 h 4122837"/>
              <a:gd name="connsiteX0" fmla="*/ 210084 w 5026824"/>
              <a:gd name="connsiteY0" fmla="*/ 3314768 h 4197781"/>
              <a:gd name="connsiteX1" fmla="*/ 1837191 w 5026824"/>
              <a:gd name="connsiteY1" fmla="*/ 670743 h 4197781"/>
              <a:gd name="connsiteX2" fmla="*/ 4792476 w 5026824"/>
              <a:gd name="connsiteY2" fmla="*/ 1013456 h 4197781"/>
              <a:gd name="connsiteX3" fmla="*/ 2599191 w 5026824"/>
              <a:gd name="connsiteY3" fmla="*/ 3652226 h 4197781"/>
              <a:gd name="connsiteX4" fmla="*/ 210084 w 5026824"/>
              <a:gd name="connsiteY4" fmla="*/ 3314768 h 4197781"/>
              <a:gd name="connsiteX0" fmla="*/ 1157947 w 5974687"/>
              <a:gd name="connsiteY0" fmla="*/ 3312603 h 4195616"/>
              <a:gd name="connsiteX1" fmla="*/ 2785054 w 5974687"/>
              <a:gd name="connsiteY1" fmla="*/ 668578 h 4195616"/>
              <a:gd name="connsiteX2" fmla="*/ 5740339 w 5974687"/>
              <a:gd name="connsiteY2" fmla="*/ 1011291 h 4195616"/>
              <a:gd name="connsiteX3" fmla="*/ 3547054 w 5974687"/>
              <a:gd name="connsiteY3" fmla="*/ 3650061 h 4195616"/>
              <a:gd name="connsiteX4" fmla="*/ 1157947 w 5974687"/>
              <a:gd name="connsiteY4" fmla="*/ 3312603 h 4195616"/>
              <a:gd name="connsiteX0" fmla="*/ 1113908 w 5930648"/>
              <a:gd name="connsiteY0" fmla="*/ 3239824 h 4122837"/>
              <a:gd name="connsiteX1" fmla="*/ 2741015 w 5930648"/>
              <a:gd name="connsiteY1" fmla="*/ 595799 h 4122837"/>
              <a:gd name="connsiteX2" fmla="*/ 5696300 w 5930648"/>
              <a:gd name="connsiteY2" fmla="*/ 938512 h 4122837"/>
              <a:gd name="connsiteX3" fmla="*/ 3503015 w 5930648"/>
              <a:gd name="connsiteY3" fmla="*/ 3577282 h 4122837"/>
              <a:gd name="connsiteX4" fmla="*/ 1113908 w 5930648"/>
              <a:gd name="connsiteY4" fmla="*/ 3239824 h 4122837"/>
              <a:gd name="connsiteX0" fmla="*/ 1167090 w 5983830"/>
              <a:gd name="connsiteY0" fmla="*/ 3239824 h 4122837"/>
              <a:gd name="connsiteX1" fmla="*/ 2794197 w 5983830"/>
              <a:gd name="connsiteY1" fmla="*/ 595799 h 4122837"/>
              <a:gd name="connsiteX2" fmla="*/ 5749482 w 5983830"/>
              <a:gd name="connsiteY2" fmla="*/ 938512 h 4122837"/>
              <a:gd name="connsiteX3" fmla="*/ 3556197 w 5983830"/>
              <a:gd name="connsiteY3" fmla="*/ 3577282 h 4122837"/>
              <a:gd name="connsiteX4" fmla="*/ 1167090 w 5983830"/>
              <a:gd name="connsiteY4" fmla="*/ 3239824 h 4122837"/>
              <a:gd name="connsiteX0" fmla="*/ 1113151 w 5929891"/>
              <a:gd name="connsiteY0" fmla="*/ 3239824 h 4122837"/>
              <a:gd name="connsiteX1" fmla="*/ 2740258 w 5929891"/>
              <a:gd name="connsiteY1" fmla="*/ 595799 h 4122837"/>
              <a:gd name="connsiteX2" fmla="*/ 5695543 w 5929891"/>
              <a:gd name="connsiteY2" fmla="*/ 938512 h 4122837"/>
              <a:gd name="connsiteX3" fmla="*/ 3502258 w 5929891"/>
              <a:gd name="connsiteY3" fmla="*/ 3577282 h 4122837"/>
              <a:gd name="connsiteX4" fmla="*/ 1113151 w 5929891"/>
              <a:gd name="connsiteY4" fmla="*/ 3239824 h 4122837"/>
              <a:gd name="connsiteX0" fmla="*/ 1152056 w 5968796"/>
              <a:gd name="connsiteY0" fmla="*/ 3239824 h 4122837"/>
              <a:gd name="connsiteX1" fmla="*/ 2779163 w 5968796"/>
              <a:gd name="connsiteY1" fmla="*/ 595799 h 4122837"/>
              <a:gd name="connsiteX2" fmla="*/ 5734448 w 5968796"/>
              <a:gd name="connsiteY2" fmla="*/ 938512 h 4122837"/>
              <a:gd name="connsiteX3" fmla="*/ 3541163 w 5968796"/>
              <a:gd name="connsiteY3" fmla="*/ 3577282 h 4122837"/>
              <a:gd name="connsiteX4" fmla="*/ 1152056 w 5968796"/>
              <a:gd name="connsiteY4" fmla="*/ 3239824 h 4122837"/>
              <a:gd name="connsiteX0" fmla="*/ 1190752 w 6007492"/>
              <a:gd name="connsiteY0" fmla="*/ 3239824 h 4122837"/>
              <a:gd name="connsiteX1" fmla="*/ 2817859 w 6007492"/>
              <a:gd name="connsiteY1" fmla="*/ 595799 h 4122837"/>
              <a:gd name="connsiteX2" fmla="*/ 5773144 w 6007492"/>
              <a:gd name="connsiteY2" fmla="*/ 938512 h 4122837"/>
              <a:gd name="connsiteX3" fmla="*/ 3579859 w 6007492"/>
              <a:gd name="connsiteY3" fmla="*/ 3577282 h 4122837"/>
              <a:gd name="connsiteX4" fmla="*/ 1190752 w 6007492"/>
              <a:gd name="connsiteY4" fmla="*/ 3239824 h 4122837"/>
              <a:gd name="connsiteX0" fmla="*/ 1190752 w 6007492"/>
              <a:gd name="connsiteY0" fmla="*/ 3253961 h 4136974"/>
              <a:gd name="connsiteX1" fmla="*/ 2817859 w 6007492"/>
              <a:gd name="connsiteY1" fmla="*/ 609936 h 4136974"/>
              <a:gd name="connsiteX2" fmla="*/ 5773144 w 6007492"/>
              <a:gd name="connsiteY2" fmla="*/ 952649 h 4136974"/>
              <a:gd name="connsiteX3" fmla="*/ 3579859 w 6007492"/>
              <a:gd name="connsiteY3" fmla="*/ 3591419 h 4136974"/>
              <a:gd name="connsiteX4" fmla="*/ 1190752 w 6007492"/>
              <a:gd name="connsiteY4" fmla="*/ 3253961 h 4136974"/>
              <a:gd name="connsiteX0" fmla="*/ 1190752 w 5969715"/>
              <a:gd name="connsiteY0" fmla="*/ 3253961 h 4136974"/>
              <a:gd name="connsiteX1" fmla="*/ 2817859 w 5969715"/>
              <a:gd name="connsiteY1" fmla="*/ 609936 h 4136974"/>
              <a:gd name="connsiteX2" fmla="*/ 5773144 w 5969715"/>
              <a:gd name="connsiteY2" fmla="*/ 952649 h 4136974"/>
              <a:gd name="connsiteX3" fmla="*/ 3579859 w 5969715"/>
              <a:gd name="connsiteY3" fmla="*/ 3591419 h 4136974"/>
              <a:gd name="connsiteX4" fmla="*/ 1190752 w 5969715"/>
              <a:gd name="connsiteY4" fmla="*/ 3253961 h 4136974"/>
              <a:gd name="connsiteX0" fmla="*/ 1190752 w 5969715"/>
              <a:gd name="connsiteY0" fmla="*/ 3251456 h 4134469"/>
              <a:gd name="connsiteX1" fmla="*/ 2817859 w 5969715"/>
              <a:gd name="connsiteY1" fmla="*/ 607431 h 4134469"/>
              <a:gd name="connsiteX2" fmla="*/ 5773144 w 5969715"/>
              <a:gd name="connsiteY2" fmla="*/ 950144 h 4134469"/>
              <a:gd name="connsiteX3" fmla="*/ 3579859 w 5969715"/>
              <a:gd name="connsiteY3" fmla="*/ 3588914 h 4134469"/>
              <a:gd name="connsiteX4" fmla="*/ 1190752 w 5969715"/>
              <a:gd name="connsiteY4" fmla="*/ 3251456 h 4134469"/>
              <a:gd name="connsiteX0" fmla="*/ 1190752 w 5969715"/>
              <a:gd name="connsiteY0" fmla="*/ 3241567 h 4124580"/>
              <a:gd name="connsiteX1" fmla="*/ 2817859 w 5969715"/>
              <a:gd name="connsiteY1" fmla="*/ 597542 h 4124580"/>
              <a:gd name="connsiteX2" fmla="*/ 5773144 w 5969715"/>
              <a:gd name="connsiteY2" fmla="*/ 940255 h 4124580"/>
              <a:gd name="connsiteX3" fmla="*/ 3579859 w 5969715"/>
              <a:gd name="connsiteY3" fmla="*/ 3579025 h 4124580"/>
              <a:gd name="connsiteX4" fmla="*/ 1190752 w 5969715"/>
              <a:gd name="connsiteY4" fmla="*/ 3241567 h 4124580"/>
              <a:gd name="connsiteX0" fmla="*/ 1190752 w 5969715"/>
              <a:gd name="connsiteY0" fmla="*/ 3246484 h 4129497"/>
              <a:gd name="connsiteX1" fmla="*/ 2817859 w 5969715"/>
              <a:gd name="connsiteY1" fmla="*/ 602459 h 4129497"/>
              <a:gd name="connsiteX2" fmla="*/ 5773144 w 5969715"/>
              <a:gd name="connsiteY2" fmla="*/ 945172 h 4129497"/>
              <a:gd name="connsiteX3" fmla="*/ 3579859 w 5969715"/>
              <a:gd name="connsiteY3" fmla="*/ 3583942 h 4129497"/>
              <a:gd name="connsiteX4" fmla="*/ 1190752 w 5969715"/>
              <a:gd name="connsiteY4" fmla="*/ 3246484 h 4129497"/>
              <a:gd name="connsiteX0" fmla="*/ 1190752 w 5969715"/>
              <a:gd name="connsiteY0" fmla="*/ 3264123 h 4147136"/>
              <a:gd name="connsiteX1" fmla="*/ 2817859 w 5969715"/>
              <a:gd name="connsiteY1" fmla="*/ 620098 h 4147136"/>
              <a:gd name="connsiteX2" fmla="*/ 5773144 w 5969715"/>
              <a:gd name="connsiteY2" fmla="*/ 962811 h 4147136"/>
              <a:gd name="connsiteX3" fmla="*/ 3579859 w 5969715"/>
              <a:gd name="connsiteY3" fmla="*/ 3601581 h 4147136"/>
              <a:gd name="connsiteX4" fmla="*/ 1190752 w 5969715"/>
              <a:gd name="connsiteY4" fmla="*/ 3264123 h 4147136"/>
              <a:gd name="connsiteX0" fmla="*/ 1152323 w 5931286"/>
              <a:gd name="connsiteY0" fmla="*/ 3106711 h 3989724"/>
              <a:gd name="connsiteX1" fmla="*/ 2927273 w 5931286"/>
              <a:gd name="connsiteY1" fmla="*/ 693640 h 3989724"/>
              <a:gd name="connsiteX2" fmla="*/ 5734715 w 5931286"/>
              <a:gd name="connsiteY2" fmla="*/ 805399 h 3989724"/>
              <a:gd name="connsiteX3" fmla="*/ 3541430 w 5931286"/>
              <a:gd name="connsiteY3" fmla="*/ 3444169 h 3989724"/>
              <a:gd name="connsiteX4" fmla="*/ 1152323 w 5931286"/>
              <a:gd name="connsiteY4" fmla="*/ 3106711 h 3989724"/>
              <a:gd name="connsiteX0" fmla="*/ 1184198 w 5963161"/>
              <a:gd name="connsiteY0" fmla="*/ 3281791 h 4164804"/>
              <a:gd name="connsiteX1" fmla="*/ 2835945 w 5963161"/>
              <a:gd name="connsiteY1" fmla="*/ 613020 h 4164804"/>
              <a:gd name="connsiteX2" fmla="*/ 5766590 w 5963161"/>
              <a:gd name="connsiteY2" fmla="*/ 980479 h 4164804"/>
              <a:gd name="connsiteX3" fmla="*/ 3573305 w 5963161"/>
              <a:gd name="connsiteY3" fmla="*/ 3619249 h 4164804"/>
              <a:gd name="connsiteX4" fmla="*/ 1184198 w 5963161"/>
              <a:gd name="connsiteY4" fmla="*/ 3281791 h 4164804"/>
              <a:gd name="connsiteX0" fmla="*/ 1130096 w 5909059"/>
              <a:gd name="connsiteY0" fmla="*/ 3281791 h 4164804"/>
              <a:gd name="connsiteX1" fmla="*/ 2781843 w 5909059"/>
              <a:gd name="connsiteY1" fmla="*/ 613020 h 4164804"/>
              <a:gd name="connsiteX2" fmla="*/ 5712488 w 5909059"/>
              <a:gd name="connsiteY2" fmla="*/ 980479 h 4164804"/>
              <a:gd name="connsiteX3" fmla="*/ 3519203 w 5909059"/>
              <a:gd name="connsiteY3" fmla="*/ 3619249 h 4164804"/>
              <a:gd name="connsiteX4" fmla="*/ 1130096 w 5909059"/>
              <a:gd name="connsiteY4" fmla="*/ 3281791 h 4164804"/>
              <a:gd name="connsiteX0" fmla="*/ 1178446 w 5768498"/>
              <a:gd name="connsiteY0" fmla="*/ 3133321 h 4103319"/>
              <a:gd name="connsiteX1" fmla="*/ 2641282 w 5768498"/>
              <a:gd name="connsiteY1" fmla="*/ 613020 h 4103319"/>
              <a:gd name="connsiteX2" fmla="*/ 5571927 w 5768498"/>
              <a:gd name="connsiteY2" fmla="*/ 980479 h 4103319"/>
              <a:gd name="connsiteX3" fmla="*/ 3378642 w 5768498"/>
              <a:gd name="connsiteY3" fmla="*/ 3619249 h 4103319"/>
              <a:gd name="connsiteX4" fmla="*/ 1178446 w 5768498"/>
              <a:gd name="connsiteY4" fmla="*/ 3133321 h 4103319"/>
              <a:gd name="connsiteX0" fmla="*/ 1134163 w 5896699"/>
              <a:gd name="connsiteY0" fmla="*/ 3281792 h 4164804"/>
              <a:gd name="connsiteX1" fmla="*/ 2769483 w 5896699"/>
              <a:gd name="connsiteY1" fmla="*/ 613020 h 4164804"/>
              <a:gd name="connsiteX2" fmla="*/ 5700128 w 5896699"/>
              <a:gd name="connsiteY2" fmla="*/ 980479 h 4164804"/>
              <a:gd name="connsiteX3" fmla="*/ 3506843 w 5896699"/>
              <a:gd name="connsiteY3" fmla="*/ 3619249 h 4164804"/>
              <a:gd name="connsiteX4" fmla="*/ 1134163 w 5896699"/>
              <a:gd name="connsiteY4" fmla="*/ 3281792 h 4164804"/>
              <a:gd name="connsiteX0" fmla="*/ 1115921 w 5878457"/>
              <a:gd name="connsiteY0" fmla="*/ 3281792 h 4164804"/>
              <a:gd name="connsiteX1" fmla="*/ 2751241 w 5878457"/>
              <a:gd name="connsiteY1" fmla="*/ 613020 h 4164804"/>
              <a:gd name="connsiteX2" fmla="*/ 5681886 w 5878457"/>
              <a:gd name="connsiteY2" fmla="*/ 980479 h 4164804"/>
              <a:gd name="connsiteX3" fmla="*/ 3488601 w 5878457"/>
              <a:gd name="connsiteY3" fmla="*/ 3619249 h 4164804"/>
              <a:gd name="connsiteX4" fmla="*/ 1115921 w 5878457"/>
              <a:gd name="connsiteY4" fmla="*/ 3281792 h 4164804"/>
              <a:gd name="connsiteX0" fmla="*/ 846764 w 5609300"/>
              <a:gd name="connsiteY0" fmla="*/ 3281792 h 4164804"/>
              <a:gd name="connsiteX1" fmla="*/ 74899 w 5609300"/>
              <a:gd name="connsiteY1" fmla="*/ 802427 h 4164804"/>
              <a:gd name="connsiteX2" fmla="*/ 2482084 w 5609300"/>
              <a:gd name="connsiteY2" fmla="*/ 613020 h 4164804"/>
              <a:gd name="connsiteX3" fmla="*/ 5412729 w 5609300"/>
              <a:gd name="connsiteY3" fmla="*/ 980479 h 4164804"/>
              <a:gd name="connsiteX4" fmla="*/ 3219444 w 5609300"/>
              <a:gd name="connsiteY4" fmla="*/ 3619249 h 4164804"/>
              <a:gd name="connsiteX5" fmla="*/ 846764 w 5609300"/>
              <a:gd name="connsiteY5" fmla="*/ 3281792 h 4164804"/>
              <a:gd name="connsiteX0" fmla="*/ 959813 w 5722349"/>
              <a:gd name="connsiteY0" fmla="*/ 3281792 h 4164804"/>
              <a:gd name="connsiteX1" fmla="*/ 64746 w 5722349"/>
              <a:gd name="connsiteY1" fmla="*/ 835421 h 4164804"/>
              <a:gd name="connsiteX2" fmla="*/ 2595133 w 5722349"/>
              <a:gd name="connsiteY2" fmla="*/ 613020 h 4164804"/>
              <a:gd name="connsiteX3" fmla="*/ 5525778 w 5722349"/>
              <a:gd name="connsiteY3" fmla="*/ 980479 h 4164804"/>
              <a:gd name="connsiteX4" fmla="*/ 3332493 w 5722349"/>
              <a:gd name="connsiteY4" fmla="*/ 3619249 h 4164804"/>
              <a:gd name="connsiteX5" fmla="*/ 959813 w 5722349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93708 w 5956244"/>
              <a:gd name="connsiteY0" fmla="*/ 3281792 h 4164804"/>
              <a:gd name="connsiteX1" fmla="*/ 298641 w 5956244"/>
              <a:gd name="connsiteY1" fmla="*/ 835421 h 4164804"/>
              <a:gd name="connsiteX2" fmla="*/ 2829028 w 5956244"/>
              <a:gd name="connsiteY2" fmla="*/ 613020 h 4164804"/>
              <a:gd name="connsiteX3" fmla="*/ 5759673 w 5956244"/>
              <a:gd name="connsiteY3" fmla="*/ 980479 h 4164804"/>
              <a:gd name="connsiteX4" fmla="*/ 3566388 w 5956244"/>
              <a:gd name="connsiteY4" fmla="*/ 3619249 h 4164804"/>
              <a:gd name="connsiteX5" fmla="*/ 1193708 w 5956244"/>
              <a:gd name="connsiteY5" fmla="*/ 3281792 h 4164804"/>
              <a:gd name="connsiteX0" fmla="*/ 1144242 w 5906778"/>
              <a:gd name="connsiteY0" fmla="*/ 3281792 h 4164804"/>
              <a:gd name="connsiteX1" fmla="*/ 249175 w 5906778"/>
              <a:gd name="connsiteY1" fmla="*/ 835421 h 4164804"/>
              <a:gd name="connsiteX2" fmla="*/ 2779562 w 5906778"/>
              <a:gd name="connsiteY2" fmla="*/ 613020 h 4164804"/>
              <a:gd name="connsiteX3" fmla="*/ 5710207 w 5906778"/>
              <a:gd name="connsiteY3" fmla="*/ 980479 h 4164804"/>
              <a:gd name="connsiteX4" fmla="*/ 3516922 w 5906778"/>
              <a:gd name="connsiteY4" fmla="*/ 3619249 h 4164804"/>
              <a:gd name="connsiteX5" fmla="*/ 1144242 w 590677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3828"/>
              <a:gd name="connsiteY0" fmla="*/ 3281792 h 4082499"/>
              <a:gd name="connsiteX1" fmla="*/ 277395 w 5933828"/>
              <a:gd name="connsiteY1" fmla="*/ 835421 h 4082499"/>
              <a:gd name="connsiteX2" fmla="*/ 2807782 w 5933828"/>
              <a:gd name="connsiteY2" fmla="*/ 613020 h 4082499"/>
              <a:gd name="connsiteX3" fmla="*/ 5738427 w 5933828"/>
              <a:gd name="connsiteY3" fmla="*/ 980479 h 4082499"/>
              <a:gd name="connsiteX4" fmla="*/ 3528716 w 5933828"/>
              <a:gd name="connsiteY4" fmla="*/ 3462530 h 4082499"/>
              <a:gd name="connsiteX5" fmla="*/ 1172462 w 5933828"/>
              <a:gd name="connsiteY5" fmla="*/ 3281792 h 4082499"/>
              <a:gd name="connsiteX0" fmla="*/ 1172462 w 5934412"/>
              <a:gd name="connsiteY0" fmla="*/ 3281792 h 4155678"/>
              <a:gd name="connsiteX1" fmla="*/ 277395 w 5934412"/>
              <a:gd name="connsiteY1" fmla="*/ 835421 h 4155678"/>
              <a:gd name="connsiteX2" fmla="*/ 2807782 w 5934412"/>
              <a:gd name="connsiteY2" fmla="*/ 613020 h 4155678"/>
              <a:gd name="connsiteX3" fmla="*/ 5738427 w 5934412"/>
              <a:gd name="connsiteY3" fmla="*/ 980479 h 4155678"/>
              <a:gd name="connsiteX4" fmla="*/ 3536930 w 5934412"/>
              <a:gd name="connsiteY4" fmla="*/ 3602752 h 4155678"/>
              <a:gd name="connsiteX5" fmla="*/ 1172462 w 5934412"/>
              <a:gd name="connsiteY5" fmla="*/ 3281792 h 4155678"/>
              <a:gd name="connsiteX0" fmla="*/ 1172462 w 5934412"/>
              <a:gd name="connsiteY0" fmla="*/ 3281792 h 4158966"/>
              <a:gd name="connsiteX1" fmla="*/ 277395 w 5934412"/>
              <a:gd name="connsiteY1" fmla="*/ 835421 h 4158966"/>
              <a:gd name="connsiteX2" fmla="*/ 2807782 w 5934412"/>
              <a:gd name="connsiteY2" fmla="*/ 613020 h 4158966"/>
              <a:gd name="connsiteX3" fmla="*/ 5738427 w 5934412"/>
              <a:gd name="connsiteY3" fmla="*/ 980479 h 4158966"/>
              <a:gd name="connsiteX4" fmla="*/ 3536930 w 5934412"/>
              <a:gd name="connsiteY4" fmla="*/ 3602752 h 4158966"/>
              <a:gd name="connsiteX5" fmla="*/ 1172462 w 5934412"/>
              <a:gd name="connsiteY5" fmla="*/ 3281792 h 4158966"/>
              <a:gd name="connsiteX0" fmla="*/ 1172462 w 5953498"/>
              <a:gd name="connsiteY0" fmla="*/ 3281792 h 4158966"/>
              <a:gd name="connsiteX1" fmla="*/ 277395 w 5953498"/>
              <a:gd name="connsiteY1" fmla="*/ 835421 h 4158966"/>
              <a:gd name="connsiteX2" fmla="*/ 2807782 w 5953498"/>
              <a:gd name="connsiteY2" fmla="*/ 613020 h 4158966"/>
              <a:gd name="connsiteX3" fmla="*/ 5738427 w 5953498"/>
              <a:gd name="connsiteY3" fmla="*/ 980479 h 4158966"/>
              <a:gd name="connsiteX4" fmla="*/ 3536930 w 5953498"/>
              <a:gd name="connsiteY4" fmla="*/ 3602752 h 4158966"/>
              <a:gd name="connsiteX5" fmla="*/ 1172462 w 5953498"/>
              <a:gd name="connsiteY5" fmla="*/ 3281792 h 4158966"/>
              <a:gd name="connsiteX0" fmla="*/ 1172462 w 5738803"/>
              <a:gd name="connsiteY0" fmla="*/ 3281792 h 4158966"/>
              <a:gd name="connsiteX1" fmla="*/ 277395 w 5738803"/>
              <a:gd name="connsiteY1" fmla="*/ 835421 h 4158966"/>
              <a:gd name="connsiteX2" fmla="*/ 2807782 w 5738803"/>
              <a:gd name="connsiteY2" fmla="*/ 613020 h 4158966"/>
              <a:gd name="connsiteX3" fmla="*/ 5738427 w 5738803"/>
              <a:gd name="connsiteY3" fmla="*/ 980479 h 4158966"/>
              <a:gd name="connsiteX4" fmla="*/ 3536930 w 5738803"/>
              <a:gd name="connsiteY4" fmla="*/ 3602752 h 4158966"/>
              <a:gd name="connsiteX5" fmla="*/ 1172462 w 5738803"/>
              <a:gd name="connsiteY5" fmla="*/ 3281792 h 4158966"/>
              <a:gd name="connsiteX0" fmla="*/ 1172462 w 5747114"/>
              <a:gd name="connsiteY0" fmla="*/ 3281792 h 4158966"/>
              <a:gd name="connsiteX1" fmla="*/ 277395 w 5747114"/>
              <a:gd name="connsiteY1" fmla="*/ 835421 h 4158966"/>
              <a:gd name="connsiteX2" fmla="*/ 2807782 w 5747114"/>
              <a:gd name="connsiteY2" fmla="*/ 613020 h 4158966"/>
              <a:gd name="connsiteX3" fmla="*/ 5738427 w 5747114"/>
              <a:gd name="connsiteY3" fmla="*/ 980479 h 4158966"/>
              <a:gd name="connsiteX4" fmla="*/ 3536930 w 5747114"/>
              <a:gd name="connsiteY4" fmla="*/ 3602752 h 4158966"/>
              <a:gd name="connsiteX5" fmla="*/ 1172462 w 5747114"/>
              <a:gd name="connsiteY5" fmla="*/ 3281792 h 4158966"/>
              <a:gd name="connsiteX0" fmla="*/ 1172462 w 5747114"/>
              <a:gd name="connsiteY0" fmla="*/ 3279818 h 4156992"/>
              <a:gd name="connsiteX1" fmla="*/ 277395 w 5747114"/>
              <a:gd name="connsiteY1" fmla="*/ 833447 h 4156992"/>
              <a:gd name="connsiteX2" fmla="*/ 2807782 w 5747114"/>
              <a:gd name="connsiteY2" fmla="*/ 611046 h 4156992"/>
              <a:gd name="connsiteX3" fmla="*/ 5738427 w 5747114"/>
              <a:gd name="connsiteY3" fmla="*/ 978505 h 4156992"/>
              <a:gd name="connsiteX4" fmla="*/ 3536930 w 5747114"/>
              <a:gd name="connsiteY4" fmla="*/ 3600778 h 4156992"/>
              <a:gd name="connsiteX5" fmla="*/ 1172462 w 5747114"/>
              <a:gd name="connsiteY5" fmla="*/ 3279818 h 4156992"/>
              <a:gd name="connsiteX0" fmla="*/ 1172462 w 5747114"/>
              <a:gd name="connsiteY0" fmla="*/ 3243231 h 4120405"/>
              <a:gd name="connsiteX1" fmla="*/ 277395 w 5747114"/>
              <a:gd name="connsiteY1" fmla="*/ 796860 h 4120405"/>
              <a:gd name="connsiteX2" fmla="*/ 2807782 w 5747114"/>
              <a:gd name="connsiteY2" fmla="*/ 574459 h 4120405"/>
              <a:gd name="connsiteX3" fmla="*/ 5738427 w 5747114"/>
              <a:gd name="connsiteY3" fmla="*/ 941918 h 4120405"/>
              <a:gd name="connsiteX4" fmla="*/ 3536930 w 5747114"/>
              <a:gd name="connsiteY4" fmla="*/ 3564191 h 4120405"/>
              <a:gd name="connsiteX5" fmla="*/ 1172462 w 5747114"/>
              <a:gd name="connsiteY5" fmla="*/ 3243231 h 4120405"/>
              <a:gd name="connsiteX0" fmla="*/ 1172462 w 5747114"/>
              <a:gd name="connsiteY0" fmla="*/ 3246888 h 4124062"/>
              <a:gd name="connsiteX1" fmla="*/ 277395 w 5747114"/>
              <a:gd name="connsiteY1" fmla="*/ 800517 h 4124062"/>
              <a:gd name="connsiteX2" fmla="*/ 2807782 w 5747114"/>
              <a:gd name="connsiteY2" fmla="*/ 578116 h 4124062"/>
              <a:gd name="connsiteX3" fmla="*/ 5738427 w 5747114"/>
              <a:gd name="connsiteY3" fmla="*/ 945575 h 4124062"/>
              <a:gd name="connsiteX4" fmla="*/ 3536930 w 5747114"/>
              <a:gd name="connsiteY4" fmla="*/ 3567848 h 4124062"/>
              <a:gd name="connsiteX5" fmla="*/ 1172462 w 5747114"/>
              <a:gd name="connsiteY5" fmla="*/ 3246888 h 4124062"/>
              <a:gd name="connsiteX0" fmla="*/ 1172462 w 5747114"/>
              <a:gd name="connsiteY0" fmla="*/ 3262996 h 4140170"/>
              <a:gd name="connsiteX1" fmla="*/ 277395 w 5747114"/>
              <a:gd name="connsiteY1" fmla="*/ 816625 h 4140170"/>
              <a:gd name="connsiteX2" fmla="*/ 2807782 w 5747114"/>
              <a:gd name="connsiteY2" fmla="*/ 594224 h 4140170"/>
              <a:gd name="connsiteX3" fmla="*/ 5738427 w 5747114"/>
              <a:gd name="connsiteY3" fmla="*/ 961683 h 4140170"/>
              <a:gd name="connsiteX4" fmla="*/ 3536930 w 5747114"/>
              <a:gd name="connsiteY4" fmla="*/ 3583956 h 4140170"/>
              <a:gd name="connsiteX5" fmla="*/ 1172462 w 5747114"/>
              <a:gd name="connsiteY5" fmla="*/ 3262996 h 4140170"/>
              <a:gd name="connsiteX0" fmla="*/ 1172462 w 5901530"/>
              <a:gd name="connsiteY0" fmla="*/ 3262996 h 4140170"/>
              <a:gd name="connsiteX1" fmla="*/ 277395 w 5901530"/>
              <a:gd name="connsiteY1" fmla="*/ 816625 h 4140170"/>
              <a:gd name="connsiteX2" fmla="*/ 2807782 w 5901530"/>
              <a:gd name="connsiteY2" fmla="*/ 594224 h 4140170"/>
              <a:gd name="connsiteX3" fmla="*/ 5738427 w 5901530"/>
              <a:gd name="connsiteY3" fmla="*/ 961683 h 4140170"/>
              <a:gd name="connsiteX4" fmla="*/ 3536930 w 5901530"/>
              <a:gd name="connsiteY4" fmla="*/ 3583956 h 4140170"/>
              <a:gd name="connsiteX5" fmla="*/ 1172462 w 5901530"/>
              <a:gd name="connsiteY5" fmla="*/ 3262996 h 4140170"/>
              <a:gd name="connsiteX0" fmla="*/ 1172462 w 6014850"/>
              <a:gd name="connsiteY0" fmla="*/ 3185508 h 4062682"/>
              <a:gd name="connsiteX1" fmla="*/ 277395 w 6014850"/>
              <a:gd name="connsiteY1" fmla="*/ 739137 h 4062682"/>
              <a:gd name="connsiteX2" fmla="*/ 2807782 w 6014850"/>
              <a:gd name="connsiteY2" fmla="*/ 516736 h 4062682"/>
              <a:gd name="connsiteX3" fmla="*/ 5869843 w 6014850"/>
              <a:gd name="connsiteY3" fmla="*/ 1181136 h 4062682"/>
              <a:gd name="connsiteX4" fmla="*/ 3536930 w 6014850"/>
              <a:gd name="connsiteY4" fmla="*/ 3506468 h 4062682"/>
              <a:gd name="connsiteX5" fmla="*/ 1172462 w 6014850"/>
              <a:gd name="connsiteY5" fmla="*/ 3185508 h 4062682"/>
              <a:gd name="connsiteX0" fmla="*/ 1172462 w 6014850"/>
              <a:gd name="connsiteY0" fmla="*/ 3246140 h 4123314"/>
              <a:gd name="connsiteX1" fmla="*/ 277395 w 6014850"/>
              <a:gd name="connsiteY1" fmla="*/ 799769 h 4123314"/>
              <a:gd name="connsiteX2" fmla="*/ 2807782 w 6014850"/>
              <a:gd name="connsiteY2" fmla="*/ 577368 h 4123314"/>
              <a:gd name="connsiteX3" fmla="*/ 5869843 w 6014850"/>
              <a:gd name="connsiteY3" fmla="*/ 1241768 h 4123314"/>
              <a:gd name="connsiteX4" fmla="*/ 3536930 w 6014850"/>
              <a:gd name="connsiteY4" fmla="*/ 3567100 h 4123314"/>
              <a:gd name="connsiteX5" fmla="*/ 1172462 w 6014850"/>
              <a:gd name="connsiteY5" fmla="*/ 3246140 h 4123314"/>
              <a:gd name="connsiteX0" fmla="*/ 1172462 w 5991842"/>
              <a:gd name="connsiteY0" fmla="*/ 3246140 h 4123314"/>
              <a:gd name="connsiteX1" fmla="*/ 277395 w 5991842"/>
              <a:gd name="connsiteY1" fmla="*/ 799769 h 4123314"/>
              <a:gd name="connsiteX2" fmla="*/ 2807782 w 5991842"/>
              <a:gd name="connsiteY2" fmla="*/ 577368 h 4123314"/>
              <a:gd name="connsiteX3" fmla="*/ 5869843 w 5991842"/>
              <a:gd name="connsiteY3" fmla="*/ 1241768 h 4123314"/>
              <a:gd name="connsiteX4" fmla="*/ 3536930 w 5991842"/>
              <a:gd name="connsiteY4" fmla="*/ 3567100 h 4123314"/>
              <a:gd name="connsiteX5" fmla="*/ 1172462 w 5991842"/>
              <a:gd name="connsiteY5" fmla="*/ 3246140 h 4123314"/>
              <a:gd name="connsiteX0" fmla="*/ 1172462 w 5953738"/>
              <a:gd name="connsiteY0" fmla="*/ 3246140 h 4123314"/>
              <a:gd name="connsiteX1" fmla="*/ 277395 w 5953738"/>
              <a:gd name="connsiteY1" fmla="*/ 799769 h 4123314"/>
              <a:gd name="connsiteX2" fmla="*/ 2807782 w 5953738"/>
              <a:gd name="connsiteY2" fmla="*/ 577368 h 4123314"/>
              <a:gd name="connsiteX3" fmla="*/ 5869843 w 5953738"/>
              <a:gd name="connsiteY3" fmla="*/ 1241768 h 4123314"/>
              <a:gd name="connsiteX4" fmla="*/ 3536930 w 5953738"/>
              <a:gd name="connsiteY4" fmla="*/ 3567100 h 4123314"/>
              <a:gd name="connsiteX5" fmla="*/ 1172462 w 5953738"/>
              <a:gd name="connsiteY5" fmla="*/ 3246140 h 4123314"/>
              <a:gd name="connsiteX0" fmla="*/ 1172462 w 5895065"/>
              <a:gd name="connsiteY0" fmla="*/ 3246140 h 4123314"/>
              <a:gd name="connsiteX1" fmla="*/ 277395 w 5895065"/>
              <a:gd name="connsiteY1" fmla="*/ 799769 h 4123314"/>
              <a:gd name="connsiteX2" fmla="*/ 2807782 w 5895065"/>
              <a:gd name="connsiteY2" fmla="*/ 577368 h 4123314"/>
              <a:gd name="connsiteX3" fmla="*/ 5869843 w 5895065"/>
              <a:gd name="connsiteY3" fmla="*/ 1241768 h 4123314"/>
              <a:gd name="connsiteX4" fmla="*/ 3536930 w 5895065"/>
              <a:gd name="connsiteY4" fmla="*/ 3567100 h 4123314"/>
              <a:gd name="connsiteX5" fmla="*/ 1172462 w 5895065"/>
              <a:gd name="connsiteY5" fmla="*/ 3246140 h 4123314"/>
              <a:gd name="connsiteX0" fmla="*/ 1172462 w 5967639"/>
              <a:gd name="connsiteY0" fmla="*/ 3252270 h 4129444"/>
              <a:gd name="connsiteX1" fmla="*/ 277395 w 5967639"/>
              <a:gd name="connsiteY1" fmla="*/ 805899 h 4129444"/>
              <a:gd name="connsiteX2" fmla="*/ 2807782 w 5967639"/>
              <a:gd name="connsiteY2" fmla="*/ 583498 h 4129444"/>
              <a:gd name="connsiteX3" fmla="*/ 5869843 w 5967639"/>
              <a:gd name="connsiteY3" fmla="*/ 1247898 h 4129444"/>
              <a:gd name="connsiteX4" fmla="*/ 3536930 w 5967639"/>
              <a:gd name="connsiteY4" fmla="*/ 3573230 h 4129444"/>
              <a:gd name="connsiteX5" fmla="*/ 1172462 w 5967639"/>
              <a:gd name="connsiteY5" fmla="*/ 3252270 h 4129444"/>
              <a:gd name="connsiteX0" fmla="*/ 1172462 w 5967639"/>
              <a:gd name="connsiteY0" fmla="*/ 3241286 h 4118460"/>
              <a:gd name="connsiteX1" fmla="*/ 277395 w 5967639"/>
              <a:gd name="connsiteY1" fmla="*/ 794915 h 4118460"/>
              <a:gd name="connsiteX2" fmla="*/ 2807782 w 5967639"/>
              <a:gd name="connsiteY2" fmla="*/ 572514 h 4118460"/>
              <a:gd name="connsiteX3" fmla="*/ 5869843 w 5967639"/>
              <a:gd name="connsiteY3" fmla="*/ 1236914 h 4118460"/>
              <a:gd name="connsiteX4" fmla="*/ 3536930 w 5967639"/>
              <a:gd name="connsiteY4" fmla="*/ 3562246 h 4118460"/>
              <a:gd name="connsiteX5" fmla="*/ 1172462 w 5967639"/>
              <a:gd name="connsiteY5" fmla="*/ 3241286 h 4118460"/>
              <a:gd name="connsiteX0" fmla="*/ 1172462 w 5953738"/>
              <a:gd name="connsiteY0" fmla="*/ 3277658 h 4154832"/>
              <a:gd name="connsiteX1" fmla="*/ 277395 w 5953738"/>
              <a:gd name="connsiteY1" fmla="*/ 831287 h 4154832"/>
              <a:gd name="connsiteX2" fmla="*/ 2807782 w 5953738"/>
              <a:gd name="connsiteY2" fmla="*/ 608886 h 4154832"/>
              <a:gd name="connsiteX3" fmla="*/ 5869843 w 5953738"/>
              <a:gd name="connsiteY3" fmla="*/ 1273286 h 4154832"/>
              <a:gd name="connsiteX4" fmla="*/ 3536930 w 5953738"/>
              <a:gd name="connsiteY4" fmla="*/ 3598618 h 4154832"/>
              <a:gd name="connsiteX5" fmla="*/ 1172462 w 5953738"/>
              <a:gd name="connsiteY5" fmla="*/ 3277658 h 4154832"/>
              <a:gd name="connsiteX0" fmla="*/ 1172462 w 5953738"/>
              <a:gd name="connsiteY0" fmla="*/ 3241258 h 4118432"/>
              <a:gd name="connsiteX1" fmla="*/ 277395 w 5953738"/>
              <a:gd name="connsiteY1" fmla="*/ 794887 h 4118432"/>
              <a:gd name="connsiteX2" fmla="*/ 2807782 w 5953738"/>
              <a:gd name="connsiteY2" fmla="*/ 572486 h 4118432"/>
              <a:gd name="connsiteX3" fmla="*/ 5869843 w 5953738"/>
              <a:gd name="connsiteY3" fmla="*/ 1236886 h 4118432"/>
              <a:gd name="connsiteX4" fmla="*/ 3536930 w 5953738"/>
              <a:gd name="connsiteY4" fmla="*/ 3562218 h 4118432"/>
              <a:gd name="connsiteX5" fmla="*/ 1172462 w 5953738"/>
              <a:gd name="connsiteY5" fmla="*/ 3241258 h 4118432"/>
              <a:gd name="connsiteX0" fmla="*/ 1172462 w 5948464"/>
              <a:gd name="connsiteY0" fmla="*/ 3241258 h 4118432"/>
              <a:gd name="connsiteX1" fmla="*/ 277395 w 5948464"/>
              <a:gd name="connsiteY1" fmla="*/ 794887 h 4118432"/>
              <a:gd name="connsiteX2" fmla="*/ 2807782 w 5948464"/>
              <a:gd name="connsiteY2" fmla="*/ 572486 h 4118432"/>
              <a:gd name="connsiteX3" fmla="*/ 5869843 w 5948464"/>
              <a:gd name="connsiteY3" fmla="*/ 1236886 h 4118432"/>
              <a:gd name="connsiteX4" fmla="*/ 3536930 w 5948464"/>
              <a:gd name="connsiteY4" fmla="*/ 3562218 h 4118432"/>
              <a:gd name="connsiteX5" fmla="*/ 1172462 w 5948464"/>
              <a:gd name="connsiteY5" fmla="*/ 3241258 h 4118432"/>
              <a:gd name="connsiteX0" fmla="*/ 1172462 w 5964600"/>
              <a:gd name="connsiteY0" fmla="*/ 3251921 h 4129095"/>
              <a:gd name="connsiteX1" fmla="*/ 277395 w 5964600"/>
              <a:gd name="connsiteY1" fmla="*/ 805550 h 4129095"/>
              <a:gd name="connsiteX2" fmla="*/ 2807782 w 5964600"/>
              <a:gd name="connsiteY2" fmla="*/ 583149 h 4129095"/>
              <a:gd name="connsiteX3" fmla="*/ 5869843 w 5964600"/>
              <a:gd name="connsiteY3" fmla="*/ 1247549 h 4129095"/>
              <a:gd name="connsiteX4" fmla="*/ 3536930 w 5964600"/>
              <a:gd name="connsiteY4" fmla="*/ 3572881 h 4129095"/>
              <a:gd name="connsiteX5" fmla="*/ 1172462 w 5964600"/>
              <a:gd name="connsiteY5" fmla="*/ 3251921 h 4129095"/>
              <a:gd name="connsiteX0" fmla="*/ 1172462 w 5963099"/>
              <a:gd name="connsiteY0" fmla="*/ 3251921 h 4129095"/>
              <a:gd name="connsiteX1" fmla="*/ 277395 w 5963099"/>
              <a:gd name="connsiteY1" fmla="*/ 805550 h 4129095"/>
              <a:gd name="connsiteX2" fmla="*/ 2807782 w 5963099"/>
              <a:gd name="connsiteY2" fmla="*/ 583149 h 4129095"/>
              <a:gd name="connsiteX3" fmla="*/ 5869843 w 5963099"/>
              <a:gd name="connsiteY3" fmla="*/ 1247549 h 4129095"/>
              <a:gd name="connsiteX4" fmla="*/ 3536930 w 5963099"/>
              <a:gd name="connsiteY4" fmla="*/ 3572881 h 4129095"/>
              <a:gd name="connsiteX5" fmla="*/ 1172462 w 5963099"/>
              <a:gd name="connsiteY5" fmla="*/ 3251921 h 412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3099" h="4129095">
                <a:moveTo>
                  <a:pt x="1172462" y="3251921"/>
                </a:moveTo>
                <a:cubicBezTo>
                  <a:pt x="410180" y="3104137"/>
                  <a:pt x="-455113" y="2108175"/>
                  <a:pt x="277395" y="805550"/>
                </a:cubicBezTo>
                <a:cubicBezTo>
                  <a:pt x="1305589" y="-546565"/>
                  <a:pt x="2608077" y="322520"/>
                  <a:pt x="2807782" y="583149"/>
                </a:cubicBezTo>
                <a:cubicBezTo>
                  <a:pt x="3922288" y="-508355"/>
                  <a:pt x="5461547" y="57883"/>
                  <a:pt x="5869843" y="1247549"/>
                </a:cubicBezTo>
                <a:cubicBezTo>
                  <a:pt x="6278139" y="2437215"/>
                  <a:pt x="5317759" y="4069107"/>
                  <a:pt x="3536930" y="3572881"/>
                </a:cubicBezTo>
                <a:cubicBezTo>
                  <a:pt x="3123670" y="4332245"/>
                  <a:pt x="1678545" y="4394921"/>
                  <a:pt x="1172462" y="3251921"/>
                </a:cubicBezTo>
                <a:close/>
              </a:path>
            </a:pathLst>
          </a:custGeom>
          <a:solidFill>
            <a:srgbClr val="F8B105">
              <a:alpha val="54118"/>
            </a:srgbClr>
          </a:solidFill>
        </p:spPr>
        <p:txBody>
          <a:bodyPr/>
          <a:lstStyle/>
          <a:p>
            <a:endParaRPr lang="fi-FI" dirty="0"/>
          </a:p>
        </p:txBody>
      </p:sp>
      <p:sp>
        <p:nvSpPr>
          <p:cNvPr id="35" name="Kuvan paikkamerkki 20">
            <a:extLst>
              <a:ext uri="{FF2B5EF4-FFF2-40B4-BE49-F238E27FC236}">
                <a16:creationId xmlns:a16="http://schemas.microsoft.com/office/drawing/2014/main" id="{986325AF-7ACF-619C-CCBE-ECB18E935B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0630" y="2266950"/>
            <a:ext cx="5163883" cy="3560565"/>
          </a:xfrm>
          <a:custGeom>
            <a:avLst/>
            <a:gdLst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5311733 w 6002789"/>
              <a:gd name="connsiteY2" fmla="*/ 0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5311733 w 6002789"/>
              <a:gd name="connsiteY5" fmla="*/ 4146256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5311733 w 6002789"/>
              <a:gd name="connsiteY2" fmla="*/ 0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5311733 w 6002789"/>
              <a:gd name="connsiteY2" fmla="*/ 0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6002789 w 6002789"/>
              <a:gd name="connsiteY4" fmla="*/ 3455200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5817732 w 6002789"/>
              <a:gd name="connsiteY4" fmla="*/ 3128629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6002789"/>
              <a:gd name="connsiteY0" fmla="*/ 691056 h 4146256"/>
              <a:gd name="connsiteX1" fmla="*/ 691056 w 6002789"/>
              <a:gd name="connsiteY1" fmla="*/ 0 h 4146256"/>
              <a:gd name="connsiteX2" fmla="*/ 2949533 w 6002789"/>
              <a:gd name="connsiteY2" fmla="*/ 794658 h 4146256"/>
              <a:gd name="connsiteX3" fmla="*/ 6002789 w 6002789"/>
              <a:gd name="connsiteY3" fmla="*/ 691056 h 4146256"/>
              <a:gd name="connsiteX4" fmla="*/ 5817732 w 6002789"/>
              <a:gd name="connsiteY4" fmla="*/ 3128629 h 4146256"/>
              <a:gd name="connsiteX5" fmla="*/ 3711533 w 6002789"/>
              <a:gd name="connsiteY5" fmla="*/ 3776141 h 4146256"/>
              <a:gd name="connsiteX6" fmla="*/ 691056 w 6002789"/>
              <a:gd name="connsiteY6" fmla="*/ 4146256 h 4146256"/>
              <a:gd name="connsiteX7" fmla="*/ 0 w 6002789"/>
              <a:gd name="connsiteY7" fmla="*/ 3455200 h 4146256"/>
              <a:gd name="connsiteX8" fmla="*/ 0 w 6002789"/>
              <a:gd name="connsiteY8" fmla="*/ 691056 h 4146256"/>
              <a:gd name="connsiteX0" fmla="*/ 0 w 5904818"/>
              <a:gd name="connsiteY0" fmla="*/ 691056 h 4146256"/>
              <a:gd name="connsiteX1" fmla="*/ 691056 w 5904818"/>
              <a:gd name="connsiteY1" fmla="*/ 0 h 4146256"/>
              <a:gd name="connsiteX2" fmla="*/ 2949533 w 5904818"/>
              <a:gd name="connsiteY2" fmla="*/ 794658 h 4146256"/>
              <a:gd name="connsiteX3" fmla="*/ 5904818 w 5904818"/>
              <a:gd name="connsiteY3" fmla="*/ 1137371 h 4146256"/>
              <a:gd name="connsiteX4" fmla="*/ 5817732 w 5904818"/>
              <a:gd name="connsiteY4" fmla="*/ 3128629 h 4146256"/>
              <a:gd name="connsiteX5" fmla="*/ 3711533 w 5904818"/>
              <a:gd name="connsiteY5" fmla="*/ 3776141 h 4146256"/>
              <a:gd name="connsiteX6" fmla="*/ 691056 w 5904818"/>
              <a:gd name="connsiteY6" fmla="*/ 4146256 h 4146256"/>
              <a:gd name="connsiteX7" fmla="*/ 0 w 5904818"/>
              <a:gd name="connsiteY7" fmla="*/ 3455200 h 4146256"/>
              <a:gd name="connsiteX8" fmla="*/ 0 w 5904818"/>
              <a:gd name="connsiteY8" fmla="*/ 691056 h 4146256"/>
              <a:gd name="connsiteX0" fmla="*/ 0 w 5904818"/>
              <a:gd name="connsiteY0" fmla="*/ 691056 h 4146256"/>
              <a:gd name="connsiteX1" fmla="*/ 691056 w 5904818"/>
              <a:gd name="connsiteY1" fmla="*/ 0 h 4146256"/>
              <a:gd name="connsiteX2" fmla="*/ 2949533 w 5904818"/>
              <a:gd name="connsiteY2" fmla="*/ 794658 h 4146256"/>
              <a:gd name="connsiteX3" fmla="*/ 5904818 w 5904818"/>
              <a:gd name="connsiteY3" fmla="*/ 1137371 h 4146256"/>
              <a:gd name="connsiteX4" fmla="*/ 5817732 w 5904818"/>
              <a:gd name="connsiteY4" fmla="*/ 3128629 h 4146256"/>
              <a:gd name="connsiteX5" fmla="*/ 3711533 w 5904818"/>
              <a:gd name="connsiteY5" fmla="*/ 3776141 h 4146256"/>
              <a:gd name="connsiteX6" fmla="*/ 691056 w 5904818"/>
              <a:gd name="connsiteY6" fmla="*/ 4146256 h 4146256"/>
              <a:gd name="connsiteX7" fmla="*/ 0 w 5904818"/>
              <a:gd name="connsiteY7" fmla="*/ 3455200 h 4146256"/>
              <a:gd name="connsiteX8" fmla="*/ 0 w 5904818"/>
              <a:gd name="connsiteY8" fmla="*/ 691056 h 4146256"/>
              <a:gd name="connsiteX0" fmla="*/ 0 w 6118826"/>
              <a:gd name="connsiteY0" fmla="*/ 691056 h 4146256"/>
              <a:gd name="connsiteX1" fmla="*/ 691056 w 6118826"/>
              <a:gd name="connsiteY1" fmla="*/ 0 h 4146256"/>
              <a:gd name="connsiteX2" fmla="*/ 2949533 w 6118826"/>
              <a:gd name="connsiteY2" fmla="*/ 794658 h 4146256"/>
              <a:gd name="connsiteX3" fmla="*/ 5904818 w 6118826"/>
              <a:gd name="connsiteY3" fmla="*/ 1137371 h 4146256"/>
              <a:gd name="connsiteX4" fmla="*/ 5817732 w 6118826"/>
              <a:gd name="connsiteY4" fmla="*/ 3128629 h 4146256"/>
              <a:gd name="connsiteX5" fmla="*/ 3711533 w 6118826"/>
              <a:gd name="connsiteY5" fmla="*/ 3776141 h 4146256"/>
              <a:gd name="connsiteX6" fmla="*/ 691056 w 6118826"/>
              <a:gd name="connsiteY6" fmla="*/ 4146256 h 4146256"/>
              <a:gd name="connsiteX7" fmla="*/ 0 w 6118826"/>
              <a:gd name="connsiteY7" fmla="*/ 3455200 h 4146256"/>
              <a:gd name="connsiteX8" fmla="*/ 0 w 6118826"/>
              <a:gd name="connsiteY8" fmla="*/ 691056 h 4146256"/>
              <a:gd name="connsiteX0" fmla="*/ 0 w 6141957"/>
              <a:gd name="connsiteY0" fmla="*/ 691056 h 4146256"/>
              <a:gd name="connsiteX1" fmla="*/ 691056 w 6141957"/>
              <a:gd name="connsiteY1" fmla="*/ 0 h 4146256"/>
              <a:gd name="connsiteX2" fmla="*/ 2949533 w 6141957"/>
              <a:gd name="connsiteY2" fmla="*/ 794658 h 4146256"/>
              <a:gd name="connsiteX3" fmla="*/ 5904818 w 6141957"/>
              <a:gd name="connsiteY3" fmla="*/ 1137371 h 4146256"/>
              <a:gd name="connsiteX4" fmla="*/ 5817732 w 6141957"/>
              <a:gd name="connsiteY4" fmla="*/ 3128629 h 4146256"/>
              <a:gd name="connsiteX5" fmla="*/ 3711533 w 6141957"/>
              <a:gd name="connsiteY5" fmla="*/ 3776141 h 4146256"/>
              <a:gd name="connsiteX6" fmla="*/ 691056 w 6141957"/>
              <a:gd name="connsiteY6" fmla="*/ 4146256 h 4146256"/>
              <a:gd name="connsiteX7" fmla="*/ 0 w 6141957"/>
              <a:gd name="connsiteY7" fmla="*/ 3455200 h 4146256"/>
              <a:gd name="connsiteX8" fmla="*/ 0 w 6141957"/>
              <a:gd name="connsiteY8" fmla="*/ 691056 h 4146256"/>
              <a:gd name="connsiteX0" fmla="*/ 0 w 6141957"/>
              <a:gd name="connsiteY0" fmla="*/ 691056 h 4146256"/>
              <a:gd name="connsiteX1" fmla="*/ 691056 w 6141957"/>
              <a:gd name="connsiteY1" fmla="*/ 0 h 4146256"/>
              <a:gd name="connsiteX2" fmla="*/ 2949533 w 6141957"/>
              <a:gd name="connsiteY2" fmla="*/ 794658 h 4146256"/>
              <a:gd name="connsiteX3" fmla="*/ 5904818 w 6141957"/>
              <a:gd name="connsiteY3" fmla="*/ 1137371 h 4146256"/>
              <a:gd name="connsiteX4" fmla="*/ 5817732 w 6141957"/>
              <a:gd name="connsiteY4" fmla="*/ 3128629 h 4146256"/>
              <a:gd name="connsiteX5" fmla="*/ 3711533 w 6141957"/>
              <a:gd name="connsiteY5" fmla="*/ 3776141 h 4146256"/>
              <a:gd name="connsiteX6" fmla="*/ 691056 w 6141957"/>
              <a:gd name="connsiteY6" fmla="*/ 4146256 h 4146256"/>
              <a:gd name="connsiteX7" fmla="*/ 0 w 6141957"/>
              <a:gd name="connsiteY7" fmla="*/ 3455200 h 4146256"/>
              <a:gd name="connsiteX8" fmla="*/ 0 w 6141957"/>
              <a:gd name="connsiteY8" fmla="*/ 691056 h 4146256"/>
              <a:gd name="connsiteX0" fmla="*/ 0 w 6362840"/>
              <a:gd name="connsiteY0" fmla="*/ 691056 h 4146256"/>
              <a:gd name="connsiteX1" fmla="*/ 691056 w 6362840"/>
              <a:gd name="connsiteY1" fmla="*/ 0 h 4146256"/>
              <a:gd name="connsiteX2" fmla="*/ 2949533 w 6362840"/>
              <a:gd name="connsiteY2" fmla="*/ 794658 h 4146256"/>
              <a:gd name="connsiteX3" fmla="*/ 5904818 w 6362840"/>
              <a:gd name="connsiteY3" fmla="*/ 1137371 h 4146256"/>
              <a:gd name="connsiteX4" fmla="*/ 6285817 w 6362840"/>
              <a:gd name="connsiteY4" fmla="*/ 3095972 h 4146256"/>
              <a:gd name="connsiteX5" fmla="*/ 3711533 w 6362840"/>
              <a:gd name="connsiteY5" fmla="*/ 3776141 h 4146256"/>
              <a:gd name="connsiteX6" fmla="*/ 691056 w 6362840"/>
              <a:gd name="connsiteY6" fmla="*/ 4146256 h 4146256"/>
              <a:gd name="connsiteX7" fmla="*/ 0 w 6362840"/>
              <a:gd name="connsiteY7" fmla="*/ 3455200 h 4146256"/>
              <a:gd name="connsiteX8" fmla="*/ 0 w 6362840"/>
              <a:gd name="connsiteY8" fmla="*/ 691056 h 4146256"/>
              <a:gd name="connsiteX0" fmla="*/ 0 w 6136247"/>
              <a:gd name="connsiteY0" fmla="*/ 691056 h 4146256"/>
              <a:gd name="connsiteX1" fmla="*/ 691056 w 6136247"/>
              <a:gd name="connsiteY1" fmla="*/ 0 h 4146256"/>
              <a:gd name="connsiteX2" fmla="*/ 2949533 w 6136247"/>
              <a:gd name="connsiteY2" fmla="*/ 794658 h 4146256"/>
              <a:gd name="connsiteX3" fmla="*/ 5904818 w 6136247"/>
              <a:gd name="connsiteY3" fmla="*/ 1137371 h 4146256"/>
              <a:gd name="connsiteX4" fmla="*/ 5795960 w 6136247"/>
              <a:gd name="connsiteY4" fmla="*/ 3117743 h 4146256"/>
              <a:gd name="connsiteX5" fmla="*/ 3711533 w 6136247"/>
              <a:gd name="connsiteY5" fmla="*/ 3776141 h 4146256"/>
              <a:gd name="connsiteX6" fmla="*/ 691056 w 6136247"/>
              <a:gd name="connsiteY6" fmla="*/ 4146256 h 4146256"/>
              <a:gd name="connsiteX7" fmla="*/ 0 w 6136247"/>
              <a:gd name="connsiteY7" fmla="*/ 3455200 h 4146256"/>
              <a:gd name="connsiteX8" fmla="*/ 0 w 6136247"/>
              <a:gd name="connsiteY8" fmla="*/ 691056 h 4146256"/>
              <a:gd name="connsiteX0" fmla="*/ 0 w 6136247"/>
              <a:gd name="connsiteY0" fmla="*/ 691056 h 4146256"/>
              <a:gd name="connsiteX1" fmla="*/ 691056 w 6136247"/>
              <a:gd name="connsiteY1" fmla="*/ 0 h 4146256"/>
              <a:gd name="connsiteX2" fmla="*/ 2949533 w 6136247"/>
              <a:gd name="connsiteY2" fmla="*/ 794658 h 4146256"/>
              <a:gd name="connsiteX3" fmla="*/ 5904818 w 6136247"/>
              <a:gd name="connsiteY3" fmla="*/ 1137371 h 4146256"/>
              <a:gd name="connsiteX4" fmla="*/ 5795960 w 6136247"/>
              <a:gd name="connsiteY4" fmla="*/ 3117743 h 4146256"/>
              <a:gd name="connsiteX5" fmla="*/ 3711533 w 6136247"/>
              <a:gd name="connsiteY5" fmla="*/ 3776141 h 4146256"/>
              <a:gd name="connsiteX6" fmla="*/ 691056 w 6136247"/>
              <a:gd name="connsiteY6" fmla="*/ 4146256 h 4146256"/>
              <a:gd name="connsiteX7" fmla="*/ 0 w 6136247"/>
              <a:gd name="connsiteY7" fmla="*/ 3455200 h 4146256"/>
              <a:gd name="connsiteX8" fmla="*/ 0 w 6136247"/>
              <a:gd name="connsiteY8" fmla="*/ 691056 h 4146256"/>
              <a:gd name="connsiteX0" fmla="*/ 0 w 6143595"/>
              <a:gd name="connsiteY0" fmla="*/ 691056 h 4146256"/>
              <a:gd name="connsiteX1" fmla="*/ 691056 w 6143595"/>
              <a:gd name="connsiteY1" fmla="*/ 0 h 4146256"/>
              <a:gd name="connsiteX2" fmla="*/ 2949533 w 6143595"/>
              <a:gd name="connsiteY2" fmla="*/ 794658 h 4146256"/>
              <a:gd name="connsiteX3" fmla="*/ 5904818 w 6143595"/>
              <a:gd name="connsiteY3" fmla="*/ 1137371 h 4146256"/>
              <a:gd name="connsiteX4" fmla="*/ 5795960 w 6143595"/>
              <a:gd name="connsiteY4" fmla="*/ 3117743 h 4146256"/>
              <a:gd name="connsiteX5" fmla="*/ 3711533 w 6143595"/>
              <a:gd name="connsiteY5" fmla="*/ 3776141 h 4146256"/>
              <a:gd name="connsiteX6" fmla="*/ 691056 w 6143595"/>
              <a:gd name="connsiteY6" fmla="*/ 4146256 h 4146256"/>
              <a:gd name="connsiteX7" fmla="*/ 0 w 6143595"/>
              <a:gd name="connsiteY7" fmla="*/ 3455200 h 4146256"/>
              <a:gd name="connsiteX8" fmla="*/ 0 w 6143595"/>
              <a:gd name="connsiteY8" fmla="*/ 691056 h 4146256"/>
              <a:gd name="connsiteX0" fmla="*/ 0 w 6143595"/>
              <a:gd name="connsiteY0" fmla="*/ 691056 h 4242881"/>
              <a:gd name="connsiteX1" fmla="*/ 691056 w 6143595"/>
              <a:gd name="connsiteY1" fmla="*/ 0 h 4242881"/>
              <a:gd name="connsiteX2" fmla="*/ 2949533 w 6143595"/>
              <a:gd name="connsiteY2" fmla="*/ 794658 h 4242881"/>
              <a:gd name="connsiteX3" fmla="*/ 5904818 w 6143595"/>
              <a:gd name="connsiteY3" fmla="*/ 1137371 h 4242881"/>
              <a:gd name="connsiteX4" fmla="*/ 5795960 w 6143595"/>
              <a:gd name="connsiteY4" fmla="*/ 3117743 h 4242881"/>
              <a:gd name="connsiteX5" fmla="*/ 3711533 w 6143595"/>
              <a:gd name="connsiteY5" fmla="*/ 3776141 h 4242881"/>
              <a:gd name="connsiteX6" fmla="*/ 691056 w 6143595"/>
              <a:gd name="connsiteY6" fmla="*/ 4146256 h 4242881"/>
              <a:gd name="connsiteX7" fmla="*/ 0 w 6143595"/>
              <a:gd name="connsiteY7" fmla="*/ 3455200 h 4242881"/>
              <a:gd name="connsiteX8" fmla="*/ 0 w 6143595"/>
              <a:gd name="connsiteY8" fmla="*/ 691056 h 4242881"/>
              <a:gd name="connsiteX0" fmla="*/ 0 w 6143595"/>
              <a:gd name="connsiteY0" fmla="*/ 691056 h 4049642"/>
              <a:gd name="connsiteX1" fmla="*/ 691056 w 6143595"/>
              <a:gd name="connsiteY1" fmla="*/ 0 h 4049642"/>
              <a:gd name="connsiteX2" fmla="*/ 2949533 w 6143595"/>
              <a:gd name="connsiteY2" fmla="*/ 794658 h 4049642"/>
              <a:gd name="connsiteX3" fmla="*/ 5904818 w 6143595"/>
              <a:gd name="connsiteY3" fmla="*/ 1137371 h 4049642"/>
              <a:gd name="connsiteX4" fmla="*/ 5795960 w 6143595"/>
              <a:gd name="connsiteY4" fmla="*/ 3117743 h 4049642"/>
              <a:gd name="connsiteX5" fmla="*/ 3711533 w 6143595"/>
              <a:gd name="connsiteY5" fmla="*/ 3776141 h 4049642"/>
              <a:gd name="connsiteX6" fmla="*/ 1322427 w 6143595"/>
              <a:gd name="connsiteY6" fmla="*/ 3493113 h 4049642"/>
              <a:gd name="connsiteX7" fmla="*/ 0 w 6143595"/>
              <a:gd name="connsiteY7" fmla="*/ 3455200 h 4049642"/>
              <a:gd name="connsiteX8" fmla="*/ 0 w 6143595"/>
              <a:gd name="connsiteY8" fmla="*/ 691056 h 4049642"/>
              <a:gd name="connsiteX0" fmla="*/ 0 w 6143595"/>
              <a:gd name="connsiteY0" fmla="*/ 691056 h 4319593"/>
              <a:gd name="connsiteX1" fmla="*/ 691056 w 6143595"/>
              <a:gd name="connsiteY1" fmla="*/ 0 h 4319593"/>
              <a:gd name="connsiteX2" fmla="*/ 2949533 w 6143595"/>
              <a:gd name="connsiteY2" fmla="*/ 794658 h 4319593"/>
              <a:gd name="connsiteX3" fmla="*/ 5904818 w 6143595"/>
              <a:gd name="connsiteY3" fmla="*/ 1137371 h 4319593"/>
              <a:gd name="connsiteX4" fmla="*/ 5795960 w 6143595"/>
              <a:gd name="connsiteY4" fmla="*/ 3117743 h 4319593"/>
              <a:gd name="connsiteX5" fmla="*/ 3711533 w 6143595"/>
              <a:gd name="connsiteY5" fmla="*/ 3776141 h 4319593"/>
              <a:gd name="connsiteX6" fmla="*/ 1322427 w 6143595"/>
              <a:gd name="connsiteY6" fmla="*/ 3493113 h 4319593"/>
              <a:gd name="connsiteX7" fmla="*/ 0 w 6143595"/>
              <a:gd name="connsiteY7" fmla="*/ 3455200 h 4319593"/>
              <a:gd name="connsiteX8" fmla="*/ 0 w 6143595"/>
              <a:gd name="connsiteY8" fmla="*/ 691056 h 4319593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0 w 6143595"/>
              <a:gd name="connsiteY7" fmla="*/ 3455200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0 w 6143595"/>
              <a:gd name="connsiteY7" fmla="*/ 3455200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511629 w 6143595"/>
              <a:gd name="connsiteY7" fmla="*/ 3030657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511629 w 6143595"/>
              <a:gd name="connsiteY7" fmla="*/ 3030657 h 4327185"/>
              <a:gd name="connsiteX8" fmla="*/ 0 w 6143595"/>
              <a:gd name="connsiteY8" fmla="*/ 691056 h 4327185"/>
              <a:gd name="connsiteX0" fmla="*/ 0 w 6143595"/>
              <a:gd name="connsiteY0" fmla="*/ 691056 h 4327185"/>
              <a:gd name="connsiteX1" fmla="*/ 691056 w 6143595"/>
              <a:gd name="connsiteY1" fmla="*/ 0 h 4327185"/>
              <a:gd name="connsiteX2" fmla="*/ 2949533 w 6143595"/>
              <a:gd name="connsiteY2" fmla="*/ 794658 h 4327185"/>
              <a:gd name="connsiteX3" fmla="*/ 5904818 w 6143595"/>
              <a:gd name="connsiteY3" fmla="*/ 1137371 h 4327185"/>
              <a:gd name="connsiteX4" fmla="*/ 5795960 w 6143595"/>
              <a:gd name="connsiteY4" fmla="*/ 3117743 h 4327185"/>
              <a:gd name="connsiteX5" fmla="*/ 3711533 w 6143595"/>
              <a:gd name="connsiteY5" fmla="*/ 3776141 h 4327185"/>
              <a:gd name="connsiteX6" fmla="*/ 1322427 w 6143595"/>
              <a:gd name="connsiteY6" fmla="*/ 3493113 h 4327185"/>
              <a:gd name="connsiteX7" fmla="*/ 511629 w 6143595"/>
              <a:gd name="connsiteY7" fmla="*/ 3030657 h 4327185"/>
              <a:gd name="connsiteX8" fmla="*/ 0 w 6143595"/>
              <a:gd name="connsiteY8" fmla="*/ 691056 h 4327185"/>
              <a:gd name="connsiteX0" fmla="*/ 0 w 6143595"/>
              <a:gd name="connsiteY0" fmla="*/ 691056 h 4242137"/>
              <a:gd name="connsiteX1" fmla="*/ 691056 w 6143595"/>
              <a:gd name="connsiteY1" fmla="*/ 0 h 4242137"/>
              <a:gd name="connsiteX2" fmla="*/ 2949533 w 6143595"/>
              <a:gd name="connsiteY2" fmla="*/ 794658 h 4242137"/>
              <a:gd name="connsiteX3" fmla="*/ 5904818 w 6143595"/>
              <a:gd name="connsiteY3" fmla="*/ 1137371 h 4242137"/>
              <a:gd name="connsiteX4" fmla="*/ 5795960 w 6143595"/>
              <a:gd name="connsiteY4" fmla="*/ 3117743 h 4242137"/>
              <a:gd name="connsiteX5" fmla="*/ 3711533 w 6143595"/>
              <a:gd name="connsiteY5" fmla="*/ 3776141 h 4242137"/>
              <a:gd name="connsiteX6" fmla="*/ 1768741 w 6143595"/>
              <a:gd name="connsiteY6" fmla="*/ 3286284 h 4242137"/>
              <a:gd name="connsiteX7" fmla="*/ 511629 w 6143595"/>
              <a:gd name="connsiteY7" fmla="*/ 3030657 h 4242137"/>
              <a:gd name="connsiteX8" fmla="*/ 0 w 6143595"/>
              <a:gd name="connsiteY8" fmla="*/ 691056 h 4242137"/>
              <a:gd name="connsiteX0" fmla="*/ 0 w 6143595"/>
              <a:gd name="connsiteY0" fmla="*/ 691056 h 4312607"/>
              <a:gd name="connsiteX1" fmla="*/ 691056 w 6143595"/>
              <a:gd name="connsiteY1" fmla="*/ 0 h 4312607"/>
              <a:gd name="connsiteX2" fmla="*/ 2949533 w 6143595"/>
              <a:gd name="connsiteY2" fmla="*/ 794658 h 4312607"/>
              <a:gd name="connsiteX3" fmla="*/ 5904818 w 6143595"/>
              <a:gd name="connsiteY3" fmla="*/ 1137371 h 4312607"/>
              <a:gd name="connsiteX4" fmla="*/ 5795960 w 6143595"/>
              <a:gd name="connsiteY4" fmla="*/ 3117743 h 4312607"/>
              <a:gd name="connsiteX5" fmla="*/ 3711533 w 6143595"/>
              <a:gd name="connsiteY5" fmla="*/ 3776141 h 4312607"/>
              <a:gd name="connsiteX6" fmla="*/ 1289769 w 6143595"/>
              <a:gd name="connsiteY6" fmla="*/ 3460455 h 4312607"/>
              <a:gd name="connsiteX7" fmla="*/ 511629 w 6143595"/>
              <a:gd name="connsiteY7" fmla="*/ 3030657 h 4312607"/>
              <a:gd name="connsiteX8" fmla="*/ 0 w 6143595"/>
              <a:gd name="connsiteY8" fmla="*/ 691056 h 4312607"/>
              <a:gd name="connsiteX0" fmla="*/ 0 w 6143595"/>
              <a:gd name="connsiteY0" fmla="*/ 691056 h 4331447"/>
              <a:gd name="connsiteX1" fmla="*/ 691056 w 6143595"/>
              <a:gd name="connsiteY1" fmla="*/ 0 h 4331447"/>
              <a:gd name="connsiteX2" fmla="*/ 2949533 w 6143595"/>
              <a:gd name="connsiteY2" fmla="*/ 794658 h 4331447"/>
              <a:gd name="connsiteX3" fmla="*/ 5904818 w 6143595"/>
              <a:gd name="connsiteY3" fmla="*/ 1137371 h 4331447"/>
              <a:gd name="connsiteX4" fmla="*/ 5795960 w 6143595"/>
              <a:gd name="connsiteY4" fmla="*/ 3117743 h 4331447"/>
              <a:gd name="connsiteX5" fmla="*/ 3711533 w 6143595"/>
              <a:gd name="connsiteY5" fmla="*/ 3776141 h 4331447"/>
              <a:gd name="connsiteX6" fmla="*/ 1289769 w 6143595"/>
              <a:gd name="connsiteY6" fmla="*/ 3460455 h 4331447"/>
              <a:gd name="connsiteX7" fmla="*/ 511629 w 6143595"/>
              <a:gd name="connsiteY7" fmla="*/ 3030657 h 4331447"/>
              <a:gd name="connsiteX8" fmla="*/ 0 w 6143595"/>
              <a:gd name="connsiteY8" fmla="*/ 691056 h 4331447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691056 h 4321696"/>
              <a:gd name="connsiteX1" fmla="*/ 691056 w 6143595"/>
              <a:gd name="connsiteY1" fmla="*/ 0 h 4321696"/>
              <a:gd name="connsiteX2" fmla="*/ 2949533 w 6143595"/>
              <a:gd name="connsiteY2" fmla="*/ 794658 h 4321696"/>
              <a:gd name="connsiteX3" fmla="*/ 5904818 w 6143595"/>
              <a:gd name="connsiteY3" fmla="*/ 1137371 h 4321696"/>
              <a:gd name="connsiteX4" fmla="*/ 5795960 w 6143595"/>
              <a:gd name="connsiteY4" fmla="*/ 3117743 h 4321696"/>
              <a:gd name="connsiteX5" fmla="*/ 3711533 w 6143595"/>
              <a:gd name="connsiteY5" fmla="*/ 3776141 h 4321696"/>
              <a:gd name="connsiteX6" fmla="*/ 1322426 w 6143595"/>
              <a:gd name="connsiteY6" fmla="*/ 3438683 h 4321696"/>
              <a:gd name="connsiteX7" fmla="*/ 511629 w 6143595"/>
              <a:gd name="connsiteY7" fmla="*/ 3030657 h 4321696"/>
              <a:gd name="connsiteX8" fmla="*/ 0 w 6143595"/>
              <a:gd name="connsiteY8" fmla="*/ 691056 h 4321696"/>
              <a:gd name="connsiteX0" fmla="*/ 0 w 6143595"/>
              <a:gd name="connsiteY0" fmla="*/ 492197 h 4122837"/>
              <a:gd name="connsiteX1" fmla="*/ 1202685 w 6143595"/>
              <a:gd name="connsiteY1" fmla="*/ 203913 h 4122837"/>
              <a:gd name="connsiteX2" fmla="*/ 2949533 w 6143595"/>
              <a:gd name="connsiteY2" fmla="*/ 595799 h 4122837"/>
              <a:gd name="connsiteX3" fmla="*/ 5904818 w 6143595"/>
              <a:gd name="connsiteY3" fmla="*/ 938512 h 4122837"/>
              <a:gd name="connsiteX4" fmla="*/ 5795960 w 6143595"/>
              <a:gd name="connsiteY4" fmla="*/ 2918884 h 4122837"/>
              <a:gd name="connsiteX5" fmla="*/ 3711533 w 6143595"/>
              <a:gd name="connsiteY5" fmla="*/ 3577282 h 4122837"/>
              <a:gd name="connsiteX6" fmla="*/ 1322426 w 6143595"/>
              <a:gd name="connsiteY6" fmla="*/ 3239824 h 4122837"/>
              <a:gd name="connsiteX7" fmla="*/ 511629 w 6143595"/>
              <a:gd name="connsiteY7" fmla="*/ 2831798 h 4122837"/>
              <a:gd name="connsiteX8" fmla="*/ 0 w 6143595"/>
              <a:gd name="connsiteY8" fmla="*/ 492197 h 4122837"/>
              <a:gd name="connsiteX0" fmla="*/ 0 w 6143595"/>
              <a:gd name="connsiteY0" fmla="*/ 492197 h 4122837"/>
              <a:gd name="connsiteX1" fmla="*/ 1202685 w 6143595"/>
              <a:gd name="connsiteY1" fmla="*/ 203913 h 4122837"/>
              <a:gd name="connsiteX2" fmla="*/ 2949533 w 6143595"/>
              <a:gd name="connsiteY2" fmla="*/ 595799 h 4122837"/>
              <a:gd name="connsiteX3" fmla="*/ 5904818 w 6143595"/>
              <a:gd name="connsiteY3" fmla="*/ 938512 h 4122837"/>
              <a:gd name="connsiteX4" fmla="*/ 5795960 w 6143595"/>
              <a:gd name="connsiteY4" fmla="*/ 2918884 h 4122837"/>
              <a:gd name="connsiteX5" fmla="*/ 3711533 w 6143595"/>
              <a:gd name="connsiteY5" fmla="*/ 3577282 h 4122837"/>
              <a:gd name="connsiteX6" fmla="*/ 1322426 w 6143595"/>
              <a:gd name="connsiteY6" fmla="*/ 3239824 h 4122837"/>
              <a:gd name="connsiteX7" fmla="*/ 511629 w 6143595"/>
              <a:gd name="connsiteY7" fmla="*/ 2831798 h 4122837"/>
              <a:gd name="connsiteX8" fmla="*/ 0 w 6143595"/>
              <a:gd name="connsiteY8" fmla="*/ 492197 h 4122837"/>
              <a:gd name="connsiteX0" fmla="*/ 0 w 5925880"/>
              <a:gd name="connsiteY0" fmla="*/ 1275968 h 4122837"/>
              <a:gd name="connsiteX1" fmla="*/ 984970 w 5925880"/>
              <a:gd name="connsiteY1" fmla="*/ 203913 h 4122837"/>
              <a:gd name="connsiteX2" fmla="*/ 2731818 w 5925880"/>
              <a:gd name="connsiteY2" fmla="*/ 595799 h 4122837"/>
              <a:gd name="connsiteX3" fmla="*/ 5687103 w 5925880"/>
              <a:gd name="connsiteY3" fmla="*/ 938512 h 4122837"/>
              <a:gd name="connsiteX4" fmla="*/ 5578245 w 5925880"/>
              <a:gd name="connsiteY4" fmla="*/ 2918884 h 4122837"/>
              <a:gd name="connsiteX5" fmla="*/ 3493818 w 5925880"/>
              <a:gd name="connsiteY5" fmla="*/ 3577282 h 4122837"/>
              <a:gd name="connsiteX6" fmla="*/ 1104711 w 5925880"/>
              <a:gd name="connsiteY6" fmla="*/ 3239824 h 4122837"/>
              <a:gd name="connsiteX7" fmla="*/ 293914 w 5925880"/>
              <a:gd name="connsiteY7" fmla="*/ 2831798 h 4122837"/>
              <a:gd name="connsiteX8" fmla="*/ 0 w 5925880"/>
              <a:gd name="connsiteY8" fmla="*/ 1275968 h 4122837"/>
              <a:gd name="connsiteX0" fmla="*/ 76 w 5925956"/>
              <a:gd name="connsiteY0" fmla="*/ 1275968 h 4122837"/>
              <a:gd name="connsiteX1" fmla="*/ 985046 w 5925956"/>
              <a:gd name="connsiteY1" fmla="*/ 203913 h 4122837"/>
              <a:gd name="connsiteX2" fmla="*/ 2731894 w 5925956"/>
              <a:gd name="connsiteY2" fmla="*/ 595799 h 4122837"/>
              <a:gd name="connsiteX3" fmla="*/ 5687179 w 5925956"/>
              <a:gd name="connsiteY3" fmla="*/ 938512 h 4122837"/>
              <a:gd name="connsiteX4" fmla="*/ 5578321 w 5925956"/>
              <a:gd name="connsiteY4" fmla="*/ 2918884 h 4122837"/>
              <a:gd name="connsiteX5" fmla="*/ 3493894 w 5925956"/>
              <a:gd name="connsiteY5" fmla="*/ 3577282 h 4122837"/>
              <a:gd name="connsiteX6" fmla="*/ 1104787 w 5925956"/>
              <a:gd name="connsiteY6" fmla="*/ 3239824 h 4122837"/>
              <a:gd name="connsiteX7" fmla="*/ 293990 w 5925956"/>
              <a:gd name="connsiteY7" fmla="*/ 2831798 h 4122837"/>
              <a:gd name="connsiteX8" fmla="*/ 76 w 5925956"/>
              <a:gd name="connsiteY8" fmla="*/ 1275968 h 4122837"/>
              <a:gd name="connsiteX0" fmla="*/ 76 w 5925956"/>
              <a:gd name="connsiteY0" fmla="*/ 1275968 h 4122837"/>
              <a:gd name="connsiteX1" fmla="*/ 985046 w 5925956"/>
              <a:gd name="connsiteY1" fmla="*/ 203913 h 4122837"/>
              <a:gd name="connsiteX2" fmla="*/ 2731894 w 5925956"/>
              <a:gd name="connsiteY2" fmla="*/ 595799 h 4122837"/>
              <a:gd name="connsiteX3" fmla="*/ 5687179 w 5925956"/>
              <a:gd name="connsiteY3" fmla="*/ 938512 h 4122837"/>
              <a:gd name="connsiteX4" fmla="*/ 5578321 w 5925956"/>
              <a:gd name="connsiteY4" fmla="*/ 2918884 h 4122837"/>
              <a:gd name="connsiteX5" fmla="*/ 3493894 w 5925956"/>
              <a:gd name="connsiteY5" fmla="*/ 3577282 h 4122837"/>
              <a:gd name="connsiteX6" fmla="*/ 1104787 w 5925956"/>
              <a:gd name="connsiteY6" fmla="*/ 3239824 h 4122837"/>
              <a:gd name="connsiteX7" fmla="*/ 293990 w 5925956"/>
              <a:gd name="connsiteY7" fmla="*/ 2831798 h 4122837"/>
              <a:gd name="connsiteX8" fmla="*/ 76 w 5925956"/>
              <a:gd name="connsiteY8" fmla="*/ 1275968 h 4122837"/>
              <a:gd name="connsiteX0" fmla="*/ 83 w 5925963"/>
              <a:gd name="connsiteY0" fmla="*/ 1275968 h 4122837"/>
              <a:gd name="connsiteX1" fmla="*/ 897967 w 5925963"/>
              <a:gd name="connsiteY1" fmla="*/ 225684 h 4122837"/>
              <a:gd name="connsiteX2" fmla="*/ 2731901 w 5925963"/>
              <a:gd name="connsiteY2" fmla="*/ 595799 h 4122837"/>
              <a:gd name="connsiteX3" fmla="*/ 5687186 w 5925963"/>
              <a:gd name="connsiteY3" fmla="*/ 938512 h 4122837"/>
              <a:gd name="connsiteX4" fmla="*/ 5578328 w 5925963"/>
              <a:gd name="connsiteY4" fmla="*/ 2918884 h 4122837"/>
              <a:gd name="connsiteX5" fmla="*/ 3493901 w 5925963"/>
              <a:gd name="connsiteY5" fmla="*/ 3577282 h 4122837"/>
              <a:gd name="connsiteX6" fmla="*/ 1104794 w 5925963"/>
              <a:gd name="connsiteY6" fmla="*/ 3239824 h 4122837"/>
              <a:gd name="connsiteX7" fmla="*/ 293997 w 5925963"/>
              <a:gd name="connsiteY7" fmla="*/ 2831798 h 4122837"/>
              <a:gd name="connsiteX8" fmla="*/ 83 w 5925963"/>
              <a:gd name="connsiteY8" fmla="*/ 1275968 h 4122837"/>
              <a:gd name="connsiteX0" fmla="*/ 79596 w 6005476"/>
              <a:gd name="connsiteY0" fmla="*/ 1275968 h 4122837"/>
              <a:gd name="connsiteX1" fmla="*/ 977480 w 6005476"/>
              <a:gd name="connsiteY1" fmla="*/ 225684 h 4122837"/>
              <a:gd name="connsiteX2" fmla="*/ 2811414 w 6005476"/>
              <a:gd name="connsiteY2" fmla="*/ 595799 h 4122837"/>
              <a:gd name="connsiteX3" fmla="*/ 5766699 w 6005476"/>
              <a:gd name="connsiteY3" fmla="*/ 938512 h 4122837"/>
              <a:gd name="connsiteX4" fmla="*/ 5657841 w 6005476"/>
              <a:gd name="connsiteY4" fmla="*/ 2918884 h 4122837"/>
              <a:gd name="connsiteX5" fmla="*/ 3573414 w 6005476"/>
              <a:gd name="connsiteY5" fmla="*/ 3577282 h 4122837"/>
              <a:gd name="connsiteX6" fmla="*/ 1184307 w 6005476"/>
              <a:gd name="connsiteY6" fmla="*/ 3239824 h 4122837"/>
              <a:gd name="connsiteX7" fmla="*/ 373510 w 6005476"/>
              <a:gd name="connsiteY7" fmla="*/ 2831798 h 4122837"/>
              <a:gd name="connsiteX8" fmla="*/ 79596 w 6005476"/>
              <a:gd name="connsiteY8" fmla="*/ 1275968 h 4122837"/>
              <a:gd name="connsiteX0" fmla="*/ 77247 w 6003127"/>
              <a:gd name="connsiteY0" fmla="*/ 1275968 h 4122837"/>
              <a:gd name="connsiteX1" fmla="*/ 975131 w 6003127"/>
              <a:gd name="connsiteY1" fmla="*/ 225684 h 4122837"/>
              <a:gd name="connsiteX2" fmla="*/ 2809065 w 6003127"/>
              <a:gd name="connsiteY2" fmla="*/ 595799 h 4122837"/>
              <a:gd name="connsiteX3" fmla="*/ 5764350 w 6003127"/>
              <a:gd name="connsiteY3" fmla="*/ 938512 h 4122837"/>
              <a:gd name="connsiteX4" fmla="*/ 5655492 w 6003127"/>
              <a:gd name="connsiteY4" fmla="*/ 2918884 h 4122837"/>
              <a:gd name="connsiteX5" fmla="*/ 3571065 w 6003127"/>
              <a:gd name="connsiteY5" fmla="*/ 3577282 h 4122837"/>
              <a:gd name="connsiteX6" fmla="*/ 1181958 w 6003127"/>
              <a:gd name="connsiteY6" fmla="*/ 3239824 h 4122837"/>
              <a:gd name="connsiteX7" fmla="*/ 371161 w 6003127"/>
              <a:gd name="connsiteY7" fmla="*/ 2831798 h 4122837"/>
              <a:gd name="connsiteX8" fmla="*/ 77247 w 6003127"/>
              <a:gd name="connsiteY8" fmla="*/ 1275968 h 4122837"/>
              <a:gd name="connsiteX0" fmla="*/ 77247 w 6003127"/>
              <a:gd name="connsiteY0" fmla="*/ 1275968 h 4122837"/>
              <a:gd name="connsiteX1" fmla="*/ 975131 w 6003127"/>
              <a:gd name="connsiteY1" fmla="*/ 225684 h 4122837"/>
              <a:gd name="connsiteX2" fmla="*/ 2809065 w 6003127"/>
              <a:gd name="connsiteY2" fmla="*/ 595799 h 4122837"/>
              <a:gd name="connsiteX3" fmla="*/ 5764350 w 6003127"/>
              <a:gd name="connsiteY3" fmla="*/ 938512 h 4122837"/>
              <a:gd name="connsiteX4" fmla="*/ 5655492 w 6003127"/>
              <a:gd name="connsiteY4" fmla="*/ 2918884 h 4122837"/>
              <a:gd name="connsiteX5" fmla="*/ 3571065 w 6003127"/>
              <a:gd name="connsiteY5" fmla="*/ 3577282 h 4122837"/>
              <a:gd name="connsiteX6" fmla="*/ 1181958 w 6003127"/>
              <a:gd name="connsiteY6" fmla="*/ 3239824 h 4122837"/>
              <a:gd name="connsiteX7" fmla="*/ 371161 w 6003127"/>
              <a:gd name="connsiteY7" fmla="*/ 2831798 h 4122837"/>
              <a:gd name="connsiteX8" fmla="*/ 77247 w 6003127"/>
              <a:gd name="connsiteY8" fmla="*/ 1275968 h 4122837"/>
              <a:gd name="connsiteX0" fmla="*/ 53099 w 5978979"/>
              <a:gd name="connsiteY0" fmla="*/ 1275968 h 4122837"/>
              <a:gd name="connsiteX1" fmla="*/ 950983 w 5978979"/>
              <a:gd name="connsiteY1" fmla="*/ 225684 h 4122837"/>
              <a:gd name="connsiteX2" fmla="*/ 2784917 w 5978979"/>
              <a:gd name="connsiteY2" fmla="*/ 595799 h 4122837"/>
              <a:gd name="connsiteX3" fmla="*/ 5740202 w 5978979"/>
              <a:gd name="connsiteY3" fmla="*/ 938512 h 4122837"/>
              <a:gd name="connsiteX4" fmla="*/ 5631344 w 5978979"/>
              <a:gd name="connsiteY4" fmla="*/ 2918884 h 4122837"/>
              <a:gd name="connsiteX5" fmla="*/ 3546917 w 5978979"/>
              <a:gd name="connsiteY5" fmla="*/ 3577282 h 4122837"/>
              <a:gd name="connsiteX6" fmla="*/ 1157810 w 5978979"/>
              <a:gd name="connsiteY6" fmla="*/ 3239824 h 4122837"/>
              <a:gd name="connsiteX7" fmla="*/ 651813 w 5978979"/>
              <a:gd name="connsiteY7" fmla="*/ 2777369 h 4122837"/>
              <a:gd name="connsiteX8" fmla="*/ 53099 w 5978979"/>
              <a:gd name="connsiteY8" fmla="*/ 1275968 h 4122837"/>
              <a:gd name="connsiteX0" fmla="*/ 87055 w 6012935"/>
              <a:gd name="connsiteY0" fmla="*/ 1275968 h 4122837"/>
              <a:gd name="connsiteX1" fmla="*/ 984939 w 6012935"/>
              <a:gd name="connsiteY1" fmla="*/ 225684 h 4122837"/>
              <a:gd name="connsiteX2" fmla="*/ 2818873 w 6012935"/>
              <a:gd name="connsiteY2" fmla="*/ 595799 h 4122837"/>
              <a:gd name="connsiteX3" fmla="*/ 5774158 w 6012935"/>
              <a:gd name="connsiteY3" fmla="*/ 938512 h 4122837"/>
              <a:gd name="connsiteX4" fmla="*/ 5665300 w 6012935"/>
              <a:gd name="connsiteY4" fmla="*/ 2918884 h 4122837"/>
              <a:gd name="connsiteX5" fmla="*/ 3580873 w 6012935"/>
              <a:gd name="connsiteY5" fmla="*/ 3577282 h 4122837"/>
              <a:gd name="connsiteX6" fmla="*/ 1191766 w 6012935"/>
              <a:gd name="connsiteY6" fmla="*/ 3239824 h 4122837"/>
              <a:gd name="connsiteX7" fmla="*/ 304769 w 6012935"/>
              <a:gd name="connsiteY7" fmla="*/ 2712055 h 4122837"/>
              <a:gd name="connsiteX8" fmla="*/ 87055 w 6012935"/>
              <a:gd name="connsiteY8" fmla="*/ 1275968 h 4122837"/>
              <a:gd name="connsiteX0" fmla="*/ 88500 w 6014380"/>
              <a:gd name="connsiteY0" fmla="*/ 1275968 h 4122837"/>
              <a:gd name="connsiteX1" fmla="*/ 986384 w 6014380"/>
              <a:gd name="connsiteY1" fmla="*/ 225684 h 4122837"/>
              <a:gd name="connsiteX2" fmla="*/ 2820318 w 6014380"/>
              <a:gd name="connsiteY2" fmla="*/ 595799 h 4122837"/>
              <a:gd name="connsiteX3" fmla="*/ 5775603 w 6014380"/>
              <a:gd name="connsiteY3" fmla="*/ 938512 h 4122837"/>
              <a:gd name="connsiteX4" fmla="*/ 5666745 w 6014380"/>
              <a:gd name="connsiteY4" fmla="*/ 2918884 h 4122837"/>
              <a:gd name="connsiteX5" fmla="*/ 3582318 w 6014380"/>
              <a:gd name="connsiteY5" fmla="*/ 3577282 h 4122837"/>
              <a:gd name="connsiteX6" fmla="*/ 1193211 w 6014380"/>
              <a:gd name="connsiteY6" fmla="*/ 3239824 h 4122837"/>
              <a:gd name="connsiteX7" fmla="*/ 306214 w 6014380"/>
              <a:gd name="connsiteY7" fmla="*/ 2712055 h 4122837"/>
              <a:gd name="connsiteX8" fmla="*/ 88500 w 6014380"/>
              <a:gd name="connsiteY8" fmla="*/ 1275968 h 4122837"/>
              <a:gd name="connsiteX0" fmla="*/ 70459 w 5996339"/>
              <a:gd name="connsiteY0" fmla="*/ 1275968 h 4122837"/>
              <a:gd name="connsiteX1" fmla="*/ 968343 w 5996339"/>
              <a:gd name="connsiteY1" fmla="*/ 225684 h 4122837"/>
              <a:gd name="connsiteX2" fmla="*/ 2802277 w 5996339"/>
              <a:gd name="connsiteY2" fmla="*/ 595799 h 4122837"/>
              <a:gd name="connsiteX3" fmla="*/ 5757562 w 5996339"/>
              <a:gd name="connsiteY3" fmla="*/ 938512 h 4122837"/>
              <a:gd name="connsiteX4" fmla="*/ 5648704 w 5996339"/>
              <a:gd name="connsiteY4" fmla="*/ 2918884 h 4122837"/>
              <a:gd name="connsiteX5" fmla="*/ 3564277 w 5996339"/>
              <a:gd name="connsiteY5" fmla="*/ 3577282 h 4122837"/>
              <a:gd name="connsiteX6" fmla="*/ 1175170 w 5996339"/>
              <a:gd name="connsiteY6" fmla="*/ 3239824 h 4122837"/>
              <a:gd name="connsiteX7" fmla="*/ 288173 w 5996339"/>
              <a:gd name="connsiteY7" fmla="*/ 2712055 h 4122837"/>
              <a:gd name="connsiteX8" fmla="*/ 70459 w 5996339"/>
              <a:gd name="connsiteY8" fmla="*/ 1275968 h 4122837"/>
              <a:gd name="connsiteX0" fmla="*/ 70459 w 5996339"/>
              <a:gd name="connsiteY0" fmla="*/ 1275968 h 4122837"/>
              <a:gd name="connsiteX1" fmla="*/ 968343 w 5996339"/>
              <a:gd name="connsiteY1" fmla="*/ 225684 h 4122837"/>
              <a:gd name="connsiteX2" fmla="*/ 2802277 w 5996339"/>
              <a:gd name="connsiteY2" fmla="*/ 595799 h 4122837"/>
              <a:gd name="connsiteX3" fmla="*/ 5757562 w 5996339"/>
              <a:gd name="connsiteY3" fmla="*/ 938512 h 4122837"/>
              <a:gd name="connsiteX4" fmla="*/ 5648704 w 5996339"/>
              <a:gd name="connsiteY4" fmla="*/ 2918884 h 4122837"/>
              <a:gd name="connsiteX5" fmla="*/ 3564277 w 5996339"/>
              <a:gd name="connsiteY5" fmla="*/ 3577282 h 4122837"/>
              <a:gd name="connsiteX6" fmla="*/ 1175170 w 5996339"/>
              <a:gd name="connsiteY6" fmla="*/ 3239824 h 4122837"/>
              <a:gd name="connsiteX7" fmla="*/ 288173 w 5996339"/>
              <a:gd name="connsiteY7" fmla="*/ 2712055 h 4122837"/>
              <a:gd name="connsiteX8" fmla="*/ 70459 w 5996339"/>
              <a:gd name="connsiteY8" fmla="*/ 1275968 h 4122837"/>
              <a:gd name="connsiteX0" fmla="*/ 2730 w 5710896"/>
              <a:gd name="connsiteY0" fmla="*/ 2712055 h 4122837"/>
              <a:gd name="connsiteX1" fmla="*/ 682900 w 5710896"/>
              <a:gd name="connsiteY1" fmla="*/ 225684 h 4122837"/>
              <a:gd name="connsiteX2" fmla="*/ 2516834 w 5710896"/>
              <a:gd name="connsiteY2" fmla="*/ 595799 h 4122837"/>
              <a:gd name="connsiteX3" fmla="*/ 5472119 w 5710896"/>
              <a:gd name="connsiteY3" fmla="*/ 938512 h 4122837"/>
              <a:gd name="connsiteX4" fmla="*/ 5363261 w 5710896"/>
              <a:gd name="connsiteY4" fmla="*/ 2918884 h 4122837"/>
              <a:gd name="connsiteX5" fmla="*/ 3278834 w 5710896"/>
              <a:gd name="connsiteY5" fmla="*/ 3577282 h 4122837"/>
              <a:gd name="connsiteX6" fmla="*/ 889727 w 5710896"/>
              <a:gd name="connsiteY6" fmla="*/ 3239824 h 4122837"/>
              <a:gd name="connsiteX7" fmla="*/ 2730 w 5710896"/>
              <a:gd name="connsiteY7" fmla="*/ 2712055 h 4122837"/>
              <a:gd name="connsiteX0" fmla="*/ 375877 w 5197046"/>
              <a:gd name="connsiteY0" fmla="*/ 3239824 h 4122837"/>
              <a:gd name="connsiteX1" fmla="*/ 169050 w 5197046"/>
              <a:gd name="connsiteY1" fmla="*/ 225684 h 4122837"/>
              <a:gd name="connsiteX2" fmla="*/ 2002984 w 5197046"/>
              <a:gd name="connsiteY2" fmla="*/ 595799 h 4122837"/>
              <a:gd name="connsiteX3" fmla="*/ 4958269 w 5197046"/>
              <a:gd name="connsiteY3" fmla="*/ 938512 h 4122837"/>
              <a:gd name="connsiteX4" fmla="*/ 4849411 w 5197046"/>
              <a:gd name="connsiteY4" fmla="*/ 2918884 h 4122837"/>
              <a:gd name="connsiteX5" fmla="*/ 2764984 w 5197046"/>
              <a:gd name="connsiteY5" fmla="*/ 3577282 h 4122837"/>
              <a:gd name="connsiteX6" fmla="*/ 375877 w 5197046"/>
              <a:gd name="connsiteY6" fmla="*/ 3239824 h 4122837"/>
              <a:gd name="connsiteX0" fmla="*/ 1126982 w 5948151"/>
              <a:gd name="connsiteY0" fmla="*/ 3239824 h 4122837"/>
              <a:gd name="connsiteX1" fmla="*/ 49298 w 5948151"/>
              <a:gd name="connsiteY1" fmla="*/ 1227170 h 4122837"/>
              <a:gd name="connsiteX2" fmla="*/ 2754089 w 5948151"/>
              <a:gd name="connsiteY2" fmla="*/ 595799 h 4122837"/>
              <a:gd name="connsiteX3" fmla="*/ 5709374 w 5948151"/>
              <a:gd name="connsiteY3" fmla="*/ 938512 h 4122837"/>
              <a:gd name="connsiteX4" fmla="*/ 5600516 w 5948151"/>
              <a:gd name="connsiteY4" fmla="*/ 2918884 h 4122837"/>
              <a:gd name="connsiteX5" fmla="*/ 3516089 w 5948151"/>
              <a:gd name="connsiteY5" fmla="*/ 3577282 h 4122837"/>
              <a:gd name="connsiteX6" fmla="*/ 1126982 w 5948151"/>
              <a:gd name="connsiteY6" fmla="*/ 3239824 h 4122837"/>
              <a:gd name="connsiteX0" fmla="*/ 1126982 w 5948151"/>
              <a:gd name="connsiteY0" fmla="*/ 3239824 h 4122837"/>
              <a:gd name="connsiteX1" fmla="*/ 49298 w 5948151"/>
              <a:gd name="connsiteY1" fmla="*/ 1227170 h 4122837"/>
              <a:gd name="connsiteX2" fmla="*/ 2754089 w 5948151"/>
              <a:gd name="connsiteY2" fmla="*/ 595799 h 4122837"/>
              <a:gd name="connsiteX3" fmla="*/ 5709374 w 5948151"/>
              <a:gd name="connsiteY3" fmla="*/ 938512 h 4122837"/>
              <a:gd name="connsiteX4" fmla="*/ 5600516 w 5948151"/>
              <a:gd name="connsiteY4" fmla="*/ 2918884 h 4122837"/>
              <a:gd name="connsiteX5" fmla="*/ 3516089 w 5948151"/>
              <a:gd name="connsiteY5" fmla="*/ 3577282 h 4122837"/>
              <a:gd name="connsiteX6" fmla="*/ 1126982 w 5948151"/>
              <a:gd name="connsiteY6" fmla="*/ 3239824 h 4122837"/>
              <a:gd name="connsiteX0" fmla="*/ 1098931 w 5920100"/>
              <a:gd name="connsiteY0" fmla="*/ 3239824 h 4122837"/>
              <a:gd name="connsiteX1" fmla="*/ 21247 w 5920100"/>
              <a:gd name="connsiteY1" fmla="*/ 1227170 h 4122837"/>
              <a:gd name="connsiteX2" fmla="*/ 2726038 w 5920100"/>
              <a:gd name="connsiteY2" fmla="*/ 595799 h 4122837"/>
              <a:gd name="connsiteX3" fmla="*/ 5681323 w 5920100"/>
              <a:gd name="connsiteY3" fmla="*/ 938512 h 4122837"/>
              <a:gd name="connsiteX4" fmla="*/ 5572465 w 5920100"/>
              <a:gd name="connsiteY4" fmla="*/ 2918884 h 4122837"/>
              <a:gd name="connsiteX5" fmla="*/ 3488038 w 5920100"/>
              <a:gd name="connsiteY5" fmla="*/ 3577282 h 4122837"/>
              <a:gd name="connsiteX6" fmla="*/ 1098931 w 5920100"/>
              <a:gd name="connsiteY6" fmla="*/ 3239824 h 4122837"/>
              <a:gd name="connsiteX0" fmla="*/ 1092423 w 5913592"/>
              <a:gd name="connsiteY0" fmla="*/ 3239824 h 4122837"/>
              <a:gd name="connsiteX1" fmla="*/ 14739 w 5913592"/>
              <a:gd name="connsiteY1" fmla="*/ 1227170 h 4122837"/>
              <a:gd name="connsiteX2" fmla="*/ 2719530 w 5913592"/>
              <a:gd name="connsiteY2" fmla="*/ 595799 h 4122837"/>
              <a:gd name="connsiteX3" fmla="*/ 5674815 w 5913592"/>
              <a:gd name="connsiteY3" fmla="*/ 938512 h 4122837"/>
              <a:gd name="connsiteX4" fmla="*/ 5565957 w 5913592"/>
              <a:gd name="connsiteY4" fmla="*/ 2918884 h 4122837"/>
              <a:gd name="connsiteX5" fmla="*/ 3481530 w 5913592"/>
              <a:gd name="connsiteY5" fmla="*/ 3577282 h 4122837"/>
              <a:gd name="connsiteX6" fmla="*/ 1092423 w 5913592"/>
              <a:gd name="connsiteY6" fmla="*/ 3239824 h 4122837"/>
              <a:gd name="connsiteX0" fmla="*/ 1156456 w 5977625"/>
              <a:gd name="connsiteY0" fmla="*/ 3239824 h 4122837"/>
              <a:gd name="connsiteX1" fmla="*/ 78772 w 5977625"/>
              <a:gd name="connsiteY1" fmla="*/ 1227170 h 4122837"/>
              <a:gd name="connsiteX2" fmla="*/ 2783563 w 5977625"/>
              <a:gd name="connsiteY2" fmla="*/ 595799 h 4122837"/>
              <a:gd name="connsiteX3" fmla="*/ 5738848 w 5977625"/>
              <a:gd name="connsiteY3" fmla="*/ 938512 h 4122837"/>
              <a:gd name="connsiteX4" fmla="*/ 5629990 w 5977625"/>
              <a:gd name="connsiteY4" fmla="*/ 2918884 h 4122837"/>
              <a:gd name="connsiteX5" fmla="*/ 3545563 w 5977625"/>
              <a:gd name="connsiteY5" fmla="*/ 3577282 h 4122837"/>
              <a:gd name="connsiteX6" fmla="*/ 1156456 w 5977625"/>
              <a:gd name="connsiteY6" fmla="*/ 3239824 h 4122837"/>
              <a:gd name="connsiteX0" fmla="*/ 1153329 w 5974498"/>
              <a:gd name="connsiteY0" fmla="*/ 3239824 h 4122837"/>
              <a:gd name="connsiteX1" fmla="*/ 75645 w 5974498"/>
              <a:gd name="connsiteY1" fmla="*/ 1227170 h 4122837"/>
              <a:gd name="connsiteX2" fmla="*/ 2780436 w 5974498"/>
              <a:gd name="connsiteY2" fmla="*/ 595799 h 4122837"/>
              <a:gd name="connsiteX3" fmla="*/ 5735721 w 5974498"/>
              <a:gd name="connsiteY3" fmla="*/ 938512 h 4122837"/>
              <a:gd name="connsiteX4" fmla="*/ 5626863 w 5974498"/>
              <a:gd name="connsiteY4" fmla="*/ 2918884 h 4122837"/>
              <a:gd name="connsiteX5" fmla="*/ 3542436 w 5974498"/>
              <a:gd name="connsiteY5" fmla="*/ 3577282 h 4122837"/>
              <a:gd name="connsiteX6" fmla="*/ 1153329 w 5974498"/>
              <a:gd name="connsiteY6" fmla="*/ 3239824 h 4122837"/>
              <a:gd name="connsiteX0" fmla="*/ 1153329 w 5974498"/>
              <a:gd name="connsiteY0" fmla="*/ 3239824 h 4122837"/>
              <a:gd name="connsiteX1" fmla="*/ 75645 w 5974498"/>
              <a:gd name="connsiteY1" fmla="*/ 1227170 h 4122837"/>
              <a:gd name="connsiteX2" fmla="*/ 2780436 w 5974498"/>
              <a:gd name="connsiteY2" fmla="*/ 595799 h 4122837"/>
              <a:gd name="connsiteX3" fmla="*/ 5735721 w 5974498"/>
              <a:gd name="connsiteY3" fmla="*/ 938512 h 4122837"/>
              <a:gd name="connsiteX4" fmla="*/ 5626863 w 5974498"/>
              <a:gd name="connsiteY4" fmla="*/ 2918884 h 4122837"/>
              <a:gd name="connsiteX5" fmla="*/ 3542436 w 5974498"/>
              <a:gd name="connsiteY5" fmla="*/ 3577282 h 4122837"/>
              <a:gd name="connsiteX6" fmla="*/ 1153329 w 5974498"/>
              <a:gd name="connsiteY6" fmla="*/ 3239824 h 4122837"/>
              <a:gd name="connsiteX0" fmla="*/ 1153329 w 5743044"/>
              <a:gd name="connsiteY0" fmla="*/ 3239824 h 4122837"/>
              <a:gd name="connsiteX1" fmla="*/ 75645 w 5743044"/>
              <a:gd name="connsiteY1" fmla="*/ 1227170 h 4122837"/>
              <a:gd name="connsiteX2" fmla="*/ 2780436 w 5743044"/>
              <a:gd name="connsiteY2" fmla="*/ 595799 h 4122837"/>
              <a:gd name="connsiteX3" fmla="*/ 5735721 w 5743044"/>
              <a:gd name="connsiteY3" fmla="*/ 938512 h 4122837"/>
              <a:gd name="connsiteX4" fmla="*/ 3542436 w 5743044"/>
              <a:gd name="connsiteY4" fmla="*/ 3577282 h 4122837"/>
              <a:gd name="connsiteX5" fmla="*/ 1153329 w 5743044"/>
              <a:gd name="connsiteY5" fmla="*/ 3239824 h 4122837"/>
              <a:gd name="connsiteX0" fmla="*/ 1153329 w 5946668"/>
              <a:gd name="connsiteY0" fmla="*/ 3239824 h 4122837"/>
              <a:gd name="connsiteX1" fmla="*/ 75645 w 5946668"/>
              <a:gd name="connsiteY1" fmla="*/ 1227170 h 4122837"/>
              <a:gd name="connsiteX2" fmla="*/ 2780436 w 5946668"/>
              <a:gd name="connsiteY2" fmla="*/ 595799 h 4122837"/>
              <a:gd name="connsiteX3" fmla="*/ 5735721 w 5946668"/>
              <a:gd name="connsiteY3" fmla="*/ 938512 h 4122837"/>
              <a:gd name="connsiteX4" fmla="*/ 3542436 w 5946668"/>
              <a:gd name="connsiteY4" fmla="*/ 3577282 h 4122837"/>
              <a:gd name="connsiteX5" fmla="*/ 1153329 w 5946668"/>
              <a:gd name="connsiteY5" fmla="*/ 3239824 h 4122837"/>
              <a:gd name="connsiteX0" fmla="*/ 1153329 w 5950223"/>
              <a:gd name="connsiteY0" fmla="*/ 3239824 h 4122837"/>
              <a:gd name="connsiteX1" fmla="*/ 75645 w 5950223"/>
              <a:gd name="connsiteY1" fmla="*/ 1227170 h 4122837"/>
              <a:gd name="connsiteX2" fmla="*/ 2780436 w 5950223"/>
              <a:gd name="connsiteY2" fmla="*/ 595799 h 4122837"/>
              <a:gd name="connsiteX3" fmla="*/ 5735721 w 5950223"/>
              <a:gd name="connsiteY3" fmla="*/ 938512 h 4122837"/>
              <a:gd name="connsiteX4" fmla="*/ 3542436 w 5950223"/>
              <a:gd name="connsiteY4" fmla="*/ 3577282 h 4122837"/>
              <a:gd name="connsiteX5" fmla="*/ 1153329 w 5950223"/>
              <a:gd name="connsiteY5" fmla="*/ 3239824 h 4122837"/>
              <a:gd name="connsiteX0" fmla="*/ 1153329 w 5972783"/>
              <a:gd name="connsiteY0" fmla="*/ 3239824 h 4122837"/>
              <a:gd name="connsiteX1" fmla="*/ 75645 w 5972783"/>
              <a:gd name="connsiteY1" fmla="*/ 1227170 h 4122837"/>
              <a:gd name="connsiteX2" fmla="*/ 2780436 w 5972783"/>
              <a:gd name="connsiteY2" fmla="*/ 595799 h 4122837"/>
              <a:gd name="connsiteX3" fmla="*/ 5735721 w 5972783"/>
              <a:gd name="connsiteY3" fmla="*/ 938512 h 4122837"/>
              <a:gd name="connsiteX4" fmla="*/ 3542436 w 5972783"/>
              <a:gd name="connsiteY4" fmla="*/ 3577282 h 4122837"/>
              <a:gd name="connsiteX5" fmla="*/ 1153329 w 5972783"/>
              <a:gd name="connsiteY5" fmla="*/ 3239824 h 4122837"/>
              <a:gd name="connsiteX0" fmla="*/ 1153329 w 5935447"/>
              <a:gd name="connsiteY0" fmla="*/ 3239824 h 4122837"/>
              <a:gd name="connsiteX1" fmla="*/ 75645 w 5935447"/>
              <a:gd name="connsiteY1" fmla="*/ 1227170 h 4122837"/>
              <a:gd name="connsiteX2" fmla="*/ 2780436 w 5935447"/>
              <a:gd name="connsiteY2" fmla="*/ 595799 h 4122837"/>
              <a:gd name="connsiteX3" fmla="*/ 5735721 w 5935447"/>
              <a:gd name="connsiteY3" fmla="*/ 938512 h 4122837"/>
              <a:gd name="connsiteX4" fmla="*/ 3542436 w 5935447"/>
              <a:gd name="connsiteY4" fmla="*/ 3577282 h 4122837"/>
              <a:gd name="connsiteX5" fmla="*/ 1153329 w 5935447"/>
              <a:gd name="connsiteY5" fmla="*/ 3239824 h 4122837"/>
              <a:gd name="connsiteX0" fmla="*/ 1153329 w 5938955"/>
              <a:gd name="connsiteY0" fmla="*/ 3239824 h 4122837"/>
              <a:gd name="connsiteX1" fmla="*/ 75645 w 5938955"/>
              <a:gd name="connsiteY1" fmla="*/ 1227170 h 4122837"/>
              <a:gd name="connsiteX2" fmla="*/ 2780436 w 5938955"/>
              <a:gd name="connsiteY2" fmla="*/ 595799 h 4122837"/>
              <a:gd name="connsiteX3" fmla="*/ 5735721 w 5938955"/>
              <a:gd name="connsiteY3" fmla="*/ 938512 h 4122837"/>
              <a:gd name="connsiteX4" fmla="*/ 3542436 w 5938955"/>
              <a:gd name="connsiteY4" fmla="*/ 3577282 h 4122837"/>
              <a:gd name="connsiteX5" fmla="*/ 1153329 w 5938955"/>
              <a:gd name="connsiteY5" fmla="*/ 3239824 h 4122837"/>
              <a:gd name="connsiteX0" fmla="*/ 1153329 w 5972843"/>
              <a:gd name="connsiteY0" fmla="*/ 3239824 h 4122837"/>
              <a:gd name="connsiteX1" fmla="*/ 75645 w 5972843"/>
              <a:gd name="connsiteY1" fmla="*/ 1227170 h 4122837"/>
              <a:gd name="connsiteX2" fmla="*/ 2780436 w 5972843"/>
              <a:gd name="connsiteY2" fmla="*/ 595799 h 4122837"/>
              <a:gd name="connsiteX3" fmla="*/ 5735721 w 5972843"/>
              <a:gd name="connsiteY3" fmla="*/ 938512 h 4122837"/>
              <a:gd name="connsiteX4" fmla="*/ 3542436 w 5972843"/>
              <a:gd name="connsiteY4" fmla="*/ 3577282 h 4122837"/>
              <a:gd name="connsiteX5" fmla="*/ 1153329 w 5972843"/>
              <a:gd name="connsiteY5" fmla="*/ 3239824 h 4122837"/>
              <a:gd name="connsiteX0" fmla="*/ 1153329 w 5981729"/>
              <a:gd name="connsiteY0" fmla="*/ 3239824 h 4122837"/>
              <a:gd name="connsiteX1" fmla="*/ 75645 w 5981729"/>
              <a:gd name="connsiteY1" fmla="*/ 1227170 h 4122837"/>
              <a:gd name="connsiteX2" fmla="*/ 2780436 w 5981729"/>
              <a:gd name="connsiteY2" fmla="*/ 595799 h 4122837"/>
              <a:gd name="connsiteX3" fmla="*/ 5735721 w 5981729"/>
              <a:gd name="connsiteY3" fmla="*/ 938512 h 4122837"/>
              <a:gd name="connsiteX4" fmla="*/ 3542436 w 5981729"/>
              <a:gd name="connsiteY4" fmla="*/ 3577282 h 4122837"/>
              <a:gd name="connsiteX5" fmla="*/ 1153329 w 5981729"/>
              <a:gd name="connsiteY5" fmla="*/ 3239824 h 4122837"/>
              <a:gd name="connsiteX0" fmla="*/ 1153329 w 5970069"/>
              <a:gd name="connsiteY0" fmla="*/ 3239824 h 4122837"/>
              <a:gd name="connsiteX1" fmla="*/ 75645 w 5970069"/>
              <a:gd name="connsiteY1" fmla="*/ 1227170 h 4122837"/>
              <a:gd name="connsiteX2" fmla="*/ 2780436 w 5970069"/>
              <a:gd name="connsiteY2" fmla="*/ 595799 h 4122837"/>
              <a:gd name="connsiteX3" fmla="*/ 5735721 w 5970069"/>
              <a:gd name="connsiteY3" fmla="*/ 938512 h 4122837"/>
              <a:gd name="connsiteX4" fmla="*/ 3542436 w 5970069"/>
              <a:gd name="connsiteY4" fmla="*/ 3577282 h 4122837"/>
              <a:gd name="connsiteX5" fmla="*/ 1153329 w 5970069"/>
              <a:gd name="connsiteY5" fmla="*/ 3239824 h 4122837"/>
              <a:gd name="connsiteX0" fmla="*/ 11087 w 4827827"/>
              <a:gd name="connsiteY0" fmla="*/ 3239824 h 4122837"/>
              <a:gd name="connsiteX1" fmla="*/ 1638194 w 4827827"/>
              <a:gd name="connsiteY1" fmla="*/ 595799 h 4122837"/>
              <a:gd name="connsiteX2" fmla="*/ 4593479 w 4827827"/>
              <a:gd name="connsiteY2" fmla="*/ 938512 h 4122837"/>
              <a:gd name="connsiteX3" fmla="*/ 2400194 w 4827827"/>
              <a:gd name="connsiteY3" fmla="*/ 3577282 h 4122837"/>
              <a:gd name="connsiteX4" fmla="*/ 11087 w 4827827"/>
              <a:gd name="connsiteY4" fmla="*/ 3239824 h 4122837"/>
              <a:gd name="connsiteX0" fmla="*/ 210084 w 5026824"/>
              <a:gd name="connsiteY0" fmla="*/ 3314768 h 4197781"/>
              <a:gd name="connsiteX1" fmla="*/ 1837191 w 5026824"/>
              <a:gd name="connsiteY1" fmla="*/ 670743 h 4197781"/>
              <a:gd name="connsiteX2" fmla="*/ 4792476 w 5026824"/>
              <a:gd name="connsiteY2" fmla="*/ 1013456 h 4197781"/>
              <a:gd name="connsiteX3" fmla="*/ 2599191 w 5026824"/>
              <a:gd name="connsiteY3" fmla="*/ 3652226 h 4197781"/>
              <a:gd name="connsiteX4" fmla="*/ 210084 w 5026824"/>
              <a:gd name="connsiteY4" fmla="*/ 3314768 h 4197781"/>
              <a:gd name="connsiteX0" fmla="*/ 1157947 w 5974687"/>
              <a:gd name="connsiteY0" fmla="*/ 3312603 h 4195616"/>
              <a:gd name="connsiteX1" fmla="*/ 2785054 w 5974687"/>
              <a:gd name="connsiteY1" fmla="*/ 668578 h 4195616"/>
              <a:gd name="connsiteX2" fmla="*/ 5740339 w 5974687"/>
              <a:gd name="connsiteY2" fmla="*/ 1011291 h 4195616"/>
              <a:gd name="connsiteX3" fmla="*/ 3547054 w 5974687"/>
              <a:gd name="connsiteY3" fmla="*/ 3650061 h 4195616"/>
              <a:gd name="connsiteX4" fmla="*/ 1157947 w 5974687"/>
              <a:gd name="connsiteY4" fmla="*/ 3312603 h 4195616"/>
              <a:gd name="connsiteX0" fmla="*/ 1113908 w 5930648"/>
              <a:gd name="connsiteY0" fmla="*/ 3239824 h 4122837"/>
              <a:gd name="connsiteX1" fmla="*/ 2741015 w 5930648"/>
              <a:gd name="connsiteY1" fmla="*/ 595799 h 4122837"/>
              <a:gd name="connsiteX2" fmla="*/ 5696300 w 5930648"/>
              <a:gd name="connsiteY2" fmla="*/ 938512 h 4122837"/>
              <a:gd name="connsiteX3" fmla="*/ 3503015 w 5930648"/>
              <a:gd name="connsiteY3" fmla="*/ 3577282 h 4122837"/>
              <a:gd name="connsiteX4" fmla="*/ 1113908 w 5930648"/>
              <a:gd name="connsiteY4" fmla="*/ 3239824 h 4122837"/>
              <a:gd name="connsiteX0" fmla="*/ 1167090 w 5983830"/>
              <a:gd name="connsiteY0" fmla="*/ 3239824 h 4122837"/>
              <a:gd name="connsiteX1" fmla="*/ 2794197 w 5983830"/>
              <a:gd name="connsiteY1" fmla="*/ 595799 h 4122837"/>
              <a:gd name="connsiteX2" fmla="*/ 5749482 w 5983830"/>
              <a:gd name="connsiteY2" fmla="*/ 938512 h 4122837"/>
              <a:gd name="connsiteX3" fmla="*/ 3556197 w 5983830"/>
              <a:gd name="connsiteY3" fmla="*/ 3577282 h 4122837"/>
              <a:gd name="connsiteX4" fmla="*/ 1167090 w 5983830"/>
              <a:gd name="connsiteY4" fmla="*/ 3239824 h 4122837"/>
              <a:gd name="connsiteX0" fmla="*/ 1113151 w 5929891"/>
              <a:gd name="connsiteY0" fmla="*/ 3239824 h 4122837"/>
              <a:gd name="connsiteX1" fmla="*/ 2740258 w 5929891"/>
              <a:gd name="connsiteY1" fmla="*/ 595799 h 4122837"/>
              <a:gd name="connsiteX2" fmla="*/ 5695543 w 5929891"/>
              <a:gd name="connsiteY2" fmla="*/ 938512 h 4122837"/>
              <a:gd name="connsiteX3" fmla="*/ 3502258 w 5929891"/>
              <a:gd name="connsiteY3" fmla="*/ 3577282 h 4122837"/>
              <a:gd name="connsiteX4" fmla="*/ 1113151 w 5929891"/>
              <a:gd name="connsiteY4" fmla="*/ 3239824 h 4122837"/>
              <a:gd name="connsiteX0" fmla="*/ 1152056 w 5968796"/>
              <a:gd name="connsiteY0" fmla="*/ 3239824 h 4122837"/>
              <a:gd name="connsiteX1" fmla="*/ 2779163 w 5968796"/>
              <a:gd name="connsiteY1" fmla="*/ 595799 h 4122837"/>
              <a:gd name="connsiteX2" fmla="*/ 5734448 w 5968796"/>
              <a:gd name="connsiteY2" fmla="*/ 938512 h 4122837"/>
              <a:gd name="connsiteX3" fmla="*/ 3541163 w 5968796"/>
              <a:gd name="connsiteY3" fmla="*/ 3577282 h 4122837"/>
              <a:gd name="connsiteX4" fmla="*/ 1152056 w 5968796"/>
              <a:gd name="connsiteY4" fmla="*/ 3239824 h 4122837"/>
              <a:gd name="connsiteX0" fmla="*/ 1190752 w 6007492"/>
              <a:gd name="connsiteY0" fmla="*/ 3239824 h 4122837"/>
              <a:gd name="connsiteX1" fmla="*/ 2817859 w 6007492"/>
              <a:gd name="connsiteY1" fmla="*/ 595799 h 4122837"/>
              <a:gd name="connsiteX2" fmla="*/ 5773144 w 6007492"/>
              <a:gd name="connsiteY2" fmla="*/ 938512 h 4122837"/>
              <a:gd name="connsiteX3" fmla="*/ 3579859 w 6007492"/>
              <a:gd name="connsiteY3" fmla="*/ 3577282 h 4122837"/>
              <a:gd name="connsiteX4" fmla="*/ 1190752 w 6007492"/>
              <a:gd name="connsiteY4" fmla="*/ 3239824 h 4122837"/>
              <a:gd name="connsiteX0" fmla="*/ 1190752 w 6007492"/>
              <a:gd name="connsiteY0" fmla="*/ 3253961 h 4136974"/>
              <a:gd name="connsiteX1" fmla="*/ 2817859 w 6007492"/>
              <a:gd name="connsiteY1" fmla="*/ 609936 h 4136974"/>
              <a:gd name="connsiteX2" fmla="*/ 5773144 w 6007492"/>
              <a:gd name="connsiteY2" fmla="*/ 952649 h 4136974"/>
              <a:gd name="connsiteX3" fmla="*/ 3579859 w 6007492"/>
              <a:gd name="connsiteY3" fmla="*/ 3591419 h 4136974"/>
              <a:gd name="connsiteX4" fmla="*/ 1190752 w 6007492"/>
              <a:gd name="connsiteY4" fmla="*/ 3253961 h 4136974"/>
              <a:gd name="connsiteX0" fmla="*/ 1190752 w 5969715"/>
              <a:gd name="connsiteY0" fmla="*/ 3253961 h 4136974"/>
              <a:gd name="connsiteX1" fmla="*/ 2817859 w 5969715"/>
              <a:gd name="connsiteY1" fmla="*/ 609936 h 4136974"/>
              <a:gd name="connsiteX2" fmla="*/ 5773144 w 5969715"/>
              <a:gd name="connsiteY2" fmla="*/ 952649 h 4136974"/>
              <a:gd name="connsiteX3" fmla="*/ 3579859 w 5969715"/>
              <a:gd name="connsiteY3" fmla="*/ 3591419 h 4136974"/>
              <a:gd name="connsiteX4" fmla="*/ 1190752 w 5969715"/>
              <a:gd name="connsiteY4" fmla="*/ 3253961 h 4136974"/>
              <a:gd name="connsiteX0" fmla="*/ 1190752 w 5969715"/>
              <a:gd name="connsiteY0" fmla="*/ 3251456 h 4134469"/>
              <a:gd name="connsiteX1" fmla="*/ 2817859 w 5969715"/>
              <a:gd name="connsiteY1" fmla="*/ 607431 h 4134469"/>
              <a:gd name="connsiteX2" fmla="*/ 5773144 w 5969715"/>
              <a:gd name="connsiteY2" fmla="*/ 950144 h 4134469"/>
              <a:gd name="connsiteX3" fmla="*/ 3579859 w 5969715"/>
              <a:gd name="connsiteY3" fmla="*/ 3588914 h 4134469"/>
              <a:gd name="connsiteX4" fmla="*/ 1190752 w 5969715"/>
              <a:gd name="connsiteY4" fmla="*/ 3251456 h 4134469"/>
              <a:gd name="connsiteX0" fmla="*/ 1190752 w 5969715"/>
              <a:gd name="connsiteY0" fmla="*/ 3241567 h 4124580"/>
              <a:gd name="connsiteX1" fmla="*/ 2817859 w 5969715"/>
              <a:gd name="connsiteY1" fmla="*/ 597542 h 4124580"/>
              <a:gd name="connsiteX2" fmla="*/ 5773144 w 5969715"/>
              <a:gd name="connsiteY2" fmla="*/ 940255 h 4124580"/>
              <a:gd name="connsiteX3" fmla="*/ 3579859 w 5969715"/>
              <a:gd name="connsiteY3" fmla="*/ 3579025 h 4124580"/>
              <a:gd name="connsiteX4" fmla="*/ 1190752 w 5969715"/>
              <a:gd name="connsiteY4" fmla="*/ 3241567 h 4124580"/>
              <a:gd name="connsiteX0" fmla="*/ 1190752 w 5969715"/>
              <a:gd name="connsiteY0" fmla="*/ 3246484 h 4129497"/>
              <a:gd name="connsiteX1" fmla="*/ 2817859 w 5969715"/>
              <a:gd name="connsiteY1" fmla="*/ 602459 h 4129497"/>
              <a:gd name="connsiteX2" fmla="*/ 5773144 w 5969715"/>
              <a:gd name="connsiteY2" fmla="*/ 945172 h 4129497"/>
              <a:gd name="connsiteX3" fmla="*/ 3579859 w 5969715"/>
              <a:gd name="connsiteY3" fmla="*/ 3583942 h 4129497"/>
              <a:gd name="connsiteX4" fmla="*/ 1190752 w 5969715"/>
              <a:gd name="connsiteY4" fmla="*/ 3246484 h 4129497"/>
              <a:gd name="connsiteX0" fmla="*/ 1190752 w 5969715"/>
              <a:gd name="connsiteY0" fmla="*/ 3264123 h 4147136"/>
              <a:gd name="connsiteX1" fmla="*/ 2817859 w 5969715"/>
              <a:gd name="connsiteY1" fmla="*/ 620098 h 4147136"/>
              <a:gd name="connsiteX2" fmla="*/ 5773144 w 5969715"/>
              <a:gd name="connsiteY2" fmla="*/ 962811 h 4147136"/>
              <a:gd name="connsiteX3" fmla="*/ 3579859 w 5969715"/>
              <a:gd name="connsiteY3" fmla="*/ 3601581 h 4147136"/>
              <a:gd name="connsiteX4" fmla="*/ 1190752 w 5969715"/>
              <a:gd name="connsiteY4" fmla="*/ 3264123 h 4147136"/>
              <a:gd name="connsiteX0" fmla="*/ 1152323 w 5931286"/>
              <a:gd name="connsiteY0" fmla="*/ 3106711 h 3989724"/>
              <a:gd name="connsiteX1" fmla="*/ 2927273 w 5931286"/>
              <a:gd name="connsiteY1" fmla="*/ 693640 h 3989724"/>
              <a:gd name="connsiteX2" fmla="*/ 5734715 w 5931286"/>
              <a:gd name="connsiteY2" fmla="*/ 805399 h 3989724"/>
              <a:gd name="connsiteX3" fmla="*/ 3541430 w 5931286"/>
              <a:gd name="connsiteY3" fmla="*/ 3444169 h 3989724"/>
              <a:gd name="connsiteX4" fmla="*/ 1152323 w 5931286"/>
              <a:gd name="connsiteY4" fmla="*/ 3106711 h 3989724"/>
              <a:gd name="connsiteX0" fmla="*/ 1184198 w 5963161"/>
              <a:gd name="connsiteY0" fmla="*/ 3281791 h 4164804"/>
              <a:gd name="connsiteX1" fmla="*/ 2835945 w 5963161"/>
              <a:gd name="connsiteY1" fmla="*/ 613020 h 4164804"/>
              <a:gd name="connsiteX2" fmla="*/ 5766590 w 5963161"/>
              <a:gd name="connsiteY2" fmla="*/ 980479 h 4164804"/>
              <a:gd name="connsiteX3" fmla="*/ 3573305 w 5963161"/>
              <a:gd name="connsiteY3" fmla="*/ 3619249 h 4164804"/>
              <a:gd name="connsiteX4" fmla="*/ 1184198 w 5963161"/>
              <a:gd name="connsiteY4" fmla="*/ 3281791 h 4164804"/>
              <a:gd name="connsiteX0" fmla="*/ 1130096 w 5909059"/>
              <a:gd name="connsiteY0" fmla="*/ 3281791 h 4164804"/>
              <a:gd name="connsiteX1" fmla="*/ 2781843 w 5909059"/>
              <a:gd name="connsiteY1" fmla="*/ 613020 h 4164804"/>
              <a:gd name="connsiteX2" fmla="*/ 5712488 w 5909059"/>
              <a:gd name="connsiteY2" fmla="*/ 980479 h 4164804"/>
              <a:gd name="connsiteX3" fmla="*/ 3519203 w 5909059"/>
              <a:gd name="connsiteY3" fmla="*/ 3619249 h 4164804"/>
              <a:gd name="connsiteX4" fmla="*/ 1130096 w 5909059"/>
              <a:gd name="connsiteY4" fmla="*/ 3281791 h 4164804"/>
              <a:gd name="connsiteX0" fmla="*/ 1178446 w 5768498"/>
              <a:gd name="connsiteY0" fmla="*/ 3133321 h 4103319"/>
              <a:gd name="connsiteX1" fmla="*/ 2641282 w 5768498"/>
              <a:gd name="connsiteY1" fmla="*/ 613020 h 4103319"/>
              <a:gd name="connsiteX2" fmla="*/ 5571927 w 5768498"/>
              <a:gd name="connsiteY2" fmla="*/ 980479 h 4103319"/>
              <a:gd name="connsiteX3" fmla="*/ 3378642 w 5768498"/>
              <a:gd name="connsiteY3" fmla="*/ 3619249 h 4103319"/>
              <a:gd name="connsiteX4" fmla="*/ 1178446 w 5768498"/>
              <a:gd name="connsiteY4" fmla="*/ 3133321 h 4103319"/>
              <a:gd name="connsiteX0" fmla="*/ 1134163 w 5896699"/>
              <a:gd name="connsiteY0" fmla="*/ 3281792 h 4164804"/>
              <a:gd name="connsiteX1" fmla="*/ 2769483 w 5896699"/>
              <a:gd name="connsiteY1" fmla="*/ 613020 h 4164804"/>
              <a:gd name="connsiteX2" fmla="*/ 5700128 w 5896699"/>
              <a:gd name="connsiteY2" fmla="*/ 980479 h 4164804"/>
              <a:gd name="connsiteX3" fmla="*/ 3506843 w 5896699"/>
              <a:gd name="connsiteY3" fmla="*/ 3619249 h 4164804"/>
              <a:gd name="connsiteX4" fmla="*/ 1134163 w 5896699"/>
              <a:gd name="connsiteY4" fmla="*/ 3281792 h 4164804"/>
              <a:gd name="connsiteX0" fmla="*/ 1115921 w 5878457"/>
              <a:gd name="connsiteY0" fmla="*/ 3281792 h 4164804"/>
              <a:gd name="connsiteX1" fmla="*/ 2751241 w 5878457"/>
              <a:gd name="connsiteY1" fmla="*/ 613020 h 4164804"/>
              <a:gd name="connsiteX2" fmla="*/ 5681886 w 5878457"/>
              <a:gd name="connsiteY2" fmla="*/ 980479 h 4164804"/>
              <a:gd name="connsiteX3" fmla="*/ 3488601 w 5878457"/>
              <a:gd name="connsiteY3" fmla="*/ 3619249 h 4164804"/>
              <a:gd name="connsiteX4" fmla="*/ 1115921 w 5878457"/>
              <a:gd name="connsiteY4" fmla="*/ 3281792 h 4164804"/>
              <a:gd name="connsiteX0" fmla="*/ 846764 w 5609300"/>
              <a:gd name="connsiteY0" fmla="*/ 3281792 h 4164804"/>
              <a:gd name="connsiteX1" fmla="*/ 74899 w 5609300"/>
              <a:gd name="connsiteY1" fmla="*/ 802427 h 4164804"/>
              <a:gd name="connsiteX2" fmla="*/ 2482084 w 5609300"/>
              <a:gd name="connsiteY2" fmla="*/ 613020 h 4164804"/>
              <a:gd name="connsiteX3" fmla="*/ 5412729 w 5609300"/>
              <a:gd name="connsiteY3" fmla="*/ 980479 h 4164804"/>
              <a:gd name="connsiteX4" fmla="*/ 3219444 w 5609300"/>
              <a:gd name="connsiteY4" fmla="*/ 3619249 h 4164804"/>
              <a:gd name="connsiteX5" fmla="*/ 846764 w 5609300"/>
              <a:gd name="connsiteY5" fmla="*/ 3281792 h 4164804"/>
              <a:gd name="connsiteX0" fmla="*/ 959813 w 5722349"/>
              <a:gd name="connsiteY0" fmla="*/ 3281792 h 4164804"/>
              <a:gd name="connsiteX1" fmla="*/ 64746 w 5722349"/>
              <a:gd name="connsiteY1" fmla="*/ 835421 h 4164804"/>
              <a:gd name="connsiteX2" fmla="*/ 2595133 w 5722349"/>
              <a:gd name="connsiteY2" fmla="*/ 613020 h 4164804"/>
              <a:gd name="connsiteX3" fmla="*/ 5525778 w 5722349"/>
              <a:gd name="connsiteY3" fmla="*/ 980479 h 4164804"/>
              <a:gd name="connsiteX4" fmla="*/ 3332493 w 5722349"/>
              <a:gd name="connsiteY4" fmla="*/ 3619249 h 4164804"/>
              <a:gd name="connsiteX5" fmla="*/ 959813 w 5722349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59098 w 5921634"/>
              <a:gd name="connsiteY0" fmla="*/ 3281792 h 4164804"/>
              <a:gd name="connsiteX1" fmla="*/ 264031 w 5921634"/>
              <a:gd name="connsiteY1" fmla="*/ 835421 h 4164804"/>
              <a:gd name="connsiteX2" fmla="*/ 2794418 w 5921634"/>
              <a:gd name="connsiteY2" fmla="*/ 613020 h 4164804"/>
              <a:gd name="connsiteX3" fmla="*/ 5725063 w 5921634"/>
              <a:gd name="connsiteY3" fmla="*/ 980479 h 4164804"/>
              <a:gd name="connsiteX4" fmla="*/ 3531778 w 5921634"/>
              <a:gd name="connsiteY4" fmla="*/ 3619249 h 4164804"/>
              <a:gd name="connsiteX5" fmla="*/ 1159098 w 5921634"/>
              <a:gd name="connsiteY5" fmla="*/ 3281792 h 4164804"/>
              <a:gd name="connsiteX0" fmla="*/ 1193708 w 5956244"/>
              <a:gd name="connsiteY0" fmla="*/ 3281792 h 4164804"/>
              <a:gd name="connsiteX1" fmla="*/ 298641 w 5956244"/>
              <a:gd name="connsiteY1" fmla="*/ 835421 h 4164804"/>
              <a:gd name="connsiteX2" fmla="*/ 2829028 w 5956244"/>
              <a:gd name="connsiteY2" fmla="*/ 613020 h 4164804"/>
              <a:gd name="connsiteX3" fmla="*/ 5759673 w 5956244"/>
              <a:gd name="connsiteY3" fmla="*/ 980479 h 4164804"/>
              <a:gd name="connsiteX4" fmla="*/ 3566388 w 5956244"/>
              <a:gd name="connsiteY4" fmla="*/ 3619249 h 4164804"/>
              <a:gd name="connsiteX5" fmla="*/ 1193708 w 5956244"/>
              <a:gd name="connsiteY5" fmla="*/ 3281792 h 4164804"/>
              <a:gd name="connsiteX0" fmla="*/ 1144242 w 5906778"/>
              <a:gd name="connsiteY0" fmla="*/ 3281792 h 4164804"/>
              <a:gd name="connsiteX1" fmla="*/ 249175 w 5906778"/>
              <a:gd name="connsiteY1" fmla="*/ 835421 h 4164804"/>
              <a:gd name="connsiteX2" fmla="*/ 2779562 w 5906778"/>
              <a:gd name="connsiteY2" fmla="*/ 613020 h 4164804"/>
              <a:gd name="connsiteX3" fmla="*/ 5710207 w 5906778"/>
              <a:gd name="connsiteY3" fmla="*/ 980479 h 4164804"/>
              <a:gd name="connsiteX4" fmla="*/ 3516922 w 5906778"/>
              <a:gd name="connsiteY4" fmla="*/ 3619249 h 4164804"/>
              <a:gd name="connsiteX5" fmla="*/ 1144242 w 590677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4998"/>
              <a:gd name="connsiteY0" fmla="*/ 3281792 h 4164804"/>
              <a:gd name="connsiteX1" fmla="*/ 277395 w 5934998"/>
              <a:gd name="connsiteY1" fmla="*/ 835421 h 4164804"/>
              <a:gd name="connsiteX2" fmla="*/ 2807782 w 5934998"/>
              <a:gd name="connsiteY2" fmla="*/ 613020 h 4164804"/>
              <a:gd name="connsiteX3" fmla="*/ 5738427 w 5934998"/>
              <a:gd name="connsiteY3" fmla="*/ 980479 h 4164804"/>
              <a:gd name="connsiteX4" fmla="*/ 3545142 w 5934998"/>
              <a:gd name="connsiteY4" fmla="*/ 3619249 h 4164804"/>
              <a:gd name="connsiteX5" fmla="*/ 1172462 w 5934998"/>
              <a:gd name="connsiteY5" fmla="*/ 3281792 h 4164804"/>
              <a:gd name="connsiteX0" fmla="*/ 1172462 w 5933828"/>
              <a:gd name="connsiteY0" fmla="*/ 3281792 h 4082499"/>
              <a:gd name="connsiteX1" fmla="*/ 277395 w 5933828"/>
              <a:gd name="connsiteY1" fmla="*/ 835421 h 4082499"/>
              <a:gd name="connsiteX2" fmla="*/ 2807782 w 5933828"/>
              <a:gd name="connsiteY2" fmla="*/ 613020 h 4082499"/>
              <a:gd name="connsiteX3" fmla="*/ 5738427 w 5933828"/>
              <a:gd name="connsiteY3" fmla="*/ 980479 h 4082499"/>
              <a:gd name="connsiteX4" fmla="*/ 3528716 w 5933828"/>
              <a:gd name="connsiteY4" fmla="*/ 3462530 h 4082499"/>
              <a:gd name="connsiteX5" fmla="*/ 1172462 w 5933828"/>
              <a:gd name="connsiteY5" fmla="*/ 3281792 h 4082499"/>
              <a:gd name="connsiteX0" fmla="*/ 1172462 w 5934412"/>
              <a:gd name="connsiteY0" fmla="*/ 3281792 h 4155678"/>
              <a:gd name="connsiteX1" fmla="*/ 277395 w 5934412"/>
              <a:gd name="connsiteY1" fmla="*/ 835421 h 4155678"/>
              <a:gd name="connsiteX2" fmla="*/ 2807782 w 5934412"/>
              <a:gd name="connsiteY2" fmla="*/ 613020 h 4155678"/>
              <a:gd name="connsiteX3" fmla="*/ 5738427 w 5934412"/>
              <a:gd name="connsiteY3" fmla="*/ 980479 h 4155678"/>
              <a:gd name="connsiteX4" fmla="*/ 3536930 w 5934412"/>
              <a:gd name="connsiteY4" fmla="*/ 3602752 h 4155678"/>
              <a:gd name="connsiteX5" fmla="*/ 1172462 w 5934412"/>
              <a:gd name="connsiteY5" fmla="*/ 3281792 h 4155678"/>
              <a:gd name="connsiteX0" fmla="*/ 1172462 w 5934412"/>
              <a:gd name="connsiteY0" fmla="*/ 3281792 h 4158966"/>
              <a:gd name="connsiteX1" fmla="*/ 277395 w 5934412"/>
              <a:gd name="connsiteY1" fmla="*/ 835421 h 4158966"/>
              <a:gd name="connsiteX2" fmla="*/ 2807782 w 5934412"/>
              <a:gd name="connsiteY2" fmla="*/ 613020 h 4158966"/>
              <a:gd name="connsiteX3" fmla="*/ 5738427 w 5934412"/>
              <a:gd name="connsiteY3" fmla="*/ 980479 h 4158966"/>
              <a:gd name="connsiteX4" fmla="*/ 3536930 w 5934412"/>
              <a:gd name="connsiteY4" fmla="*/ 3602752 h 4158966"/>
              <a:gd name="connsiteX5" fmla="*/ 1172462 w 5934412"/>
              <a:gd name="connsiteY5" fmla="*/ 3281792 h 4158966"/>
              <a:gd name="connsiteX0" fmla="*/ 1172462 w 5953498"/>
              <a:gd name="connsiteY0" fmla="*/ 3281792 h 4158966"/>
              <a:gd name="connsiteX1" fmla="*/ 277395 w 5953498"/>
              <a:gd name="connsiteY1" fmla="*/ 835421 h 4158966"/>
              <a:gd name="connsiteX2" fmla="*/ 2807782 w 5953498"/>
              <a:gd name="connsiteY2" fmla="*/ 613020 h 4158966"/>
              <a:gd name="connsiteX3" fmla="*/ 5738427 w 5953498"/>
              <a:gd name="connsiteY3" fmla="*/ 980479 h 4158966"/>
              <a:gd name="connsiteX4" fmla="*/ 3536930 w 5953498"/>
              <a:gd name="connsiteY4" fmla="*/ 3602752 h 4158966"/>
              <a:gd name="connsiteX5" fmla="*/ 1172462 w 5953498"/>
              <a:gd name="connsiteY5" fmla="*/ 3281792 h 4158966"/>
              <a:gd name="connsiteX0" fmla="*/ 1172462 w 5738803"/>
              <a:gd name="connsiteY0" fmla="*/ 3281792 h 4158966"/>
              <a:gd name="connsiteX1" fmla="*/ 277395 w 5738803"/>
              <a:gd name="connsiteY1" fmla="*/ 835421 h 4158966"/>
              <a:gd name="connsiteX2" fmla="*/ 2807782 w 5738803"/>
              <a:gd name="connsiteY2" fmla="*/ 613020 h 4158966"/>
              <a:gd name="connsiteX3" fmla="*/ 5738427 w 5738803"/>
              <a:gd name="connsiteY3" fmla="*/ 980479 h 4158966"/>
              <a:gd name="connsiteX4" fmla="*/ 3536930 w 5738803"/>
              <a:gd name="connsiteY4" fmla="*/ 3602752 h 4158966"/>
              <a:gd name="connsiteX5" fmla="*/ 1172462 w 5738803"/>
              <a:gd name="connsiteY5" fmla="*/ 3281792 h 4158966"/>
              <a:gd name="connsiteX0" fmla="*/ 1172462 w 5747114"/>
              <a:gd name="connsiteY0" fmla="*/ 3281792 h 4158966"/>
              <a:gd name="connsiteX1" fmla="*/ 277395 w 5747114"/>
              <a:gd name="connsiteY1" fmla="*/ 835421 h 4158966"/>
              <a:gd name="connsiteX2" fmla="*/ 2807782 w 5747114"/>
              <a:gd name="connsiteY2" fmla="*/ 613020 h 4158966"/>
              <a:gd name="connsiteX3" fmla="*/ 5738427 w 5747114"/>
              <a:gd name="connsiteY3" fmla="*/ 980479 h 4158966"/>
              <a:gd name="connsiteX4" fmla="*/ 3536930 w 5747114"/>
              <a:gd name="connsiteY4" fmla="*/ 3602752 h 4158966"/>
              <a:gd name="connsiteX5" fmla="*/ 1172462 w 5747114"/>
              <a:gd name="connsiteY5" fmla="*/ 3281792 h 4158966"/>
              <a:gd name="connsiteX0" fmla="*/ 1172462 w 5747114"/>
              <a:gd name="connsiteY0" fmla="*/ 3279818 h 4156992"/>
              <a:gd name="connsiteX1" fmla="*/ 277395 w 5747114"/>
              <a:gd name="connsiteY1" fmla="*/ 833447 h 4156992"/>
              <a:gd name="connsiteX2" fmla="*/ 2807782 w 5747114"/>
              <a:gd name="connsiteY2" fmla="*/ 611046 h 4156992"/>
              <a:gd name="connsiteX3" fmla="*/ 5738427 w 5747114"/>
              <a:gd name="connsiteY3" fmla="*/ 978505 h 4156992"/>
              <a:gd name="connsiteX4" fmla="*/ 3536930 w 5747114"/>
              <a:gd name="connsiteY4" fmla="*/ 3600778 h 4156992"/>
              <a:gd name="connsiteX5" fmla="*/ 1172462 w 5747114"/>
              <a:gd name="connsiteY5" fmla="*/ 3279818 h 4156992"/>
              <a:gd name="connsiteX0" fmla="*/ 1172462 w 5747114"/>
              <a:gd name="connsiteY0" fmla="*/ 3243231 h 4120405"/>
              <a:gd name="connsiteX1" fmla="*/ 277395 w 5747114"/>
              <a:gd name="connsiteY1" fmla="*/ 796860 h 4120405"/>
              <a:gd name="connsiteX2" fmla="*/ 2807782 w 5747114"/>
              <a:gd name="connsiteY2" fmla="*/ 574459 h 4120405"/>
              <a:gd name="connsiteX3" fmla="*/ 5738427 w 5747114"/>
              <a:gd name="connsiteY3" fmla="*/ 941918 h 4120405"/>
              <a:gd name="connsiteX4" fmla="*/ 3536930 w 5747114"/>
              <a:gd name="connsiteY4" fmla="*/ 3564191 h 4120405"/>
              <a:gd name="connsiteX5" fmla="*/ 1172462 w 5747114"/>
              <a:gd name="connsiteY5" fmla="*/ 3243231 h 4120405"/>
              <a:gd name="connsiteX0" fmla="*/ 1172462 w 5747114"/>
              <a:gd name="connsiteY0" fmla="*/ 3246888 h 4124062"/>
              <a:gd name="connsiteX1" fmla="*/ 277395 w 5747114"/>
              <a:gd name="connsiteY1" fmla="*/ 800517 h 4124062"/>
              <a:gd name="connsiteX2" fmla="*/ 2807782 w 5747114"/>
              <a:gd name="connsiteY2" fmla="*/ 578116 h 4124062"/>
              <a:gd name="connsiteX3" fmla="*/ 5738427 w 5747114"/>
              <a:gd name="connsiteY3" fmla="*/ 945575 h 4124062"/>
              <a:gd name="connsiteX4" fmla="*/ 3536930 w 5747114"/>
              <a:gd name="connsiteY4" fmla="*/ 3567848 h 4124062"/>
              <a:gd name="connsiteX5" fmla="*/ 1172462 w 5747114"/>
              <a:gd name="connsiteY5" fmla="*/ 3246888 h 4124062"/>
              <a:gd name="connsiteX0" fmla="*/ 1172462 w 5747114"/>
              <a:gd name="connsiteY0" fmla="*/ 3262996 h 4140170"/>
              <a:gd name="connsiteX1" fmla="*/ 277395 w 5747114"/>
              <a:gd name="connsiteY1" fmla="*/ 816625 h 4140170"/>
              <a:gd name="connsiteX2" fmla="*/ 2807782 w 5747114"/>
              <a:gd name="connsiteY2" fmla="*/ 594224 h 4140170"/>
              <a:gd name="connsiteX3" fmla="*/ 5738427 w 5747114"/>
              <a:gd name="connsiteY3" fmla="*/ 961683 h 4140170"/>
              <a:gd name="connsiteX4" fmla="*/ 3536930 w 5747114"/>
              <a:gd name="connsiteY4" fmla="*/ 3583956 h 4140170"/>
              <a:gd name="connsiteX5" fmla="*/ 1172462 w 5747114"/>
              <a:gd name="connsiteY5" fmla="*/ 3262996 h 4140170"/>
              <a:gd name="connsiteX0" fmla="*/ 1172462 w 5901530"/>
              <a:gd name="connsiteY0" fmla="*/ 3262996 h 4140170"/>
              <a:gd name="connsiteX1" fmla="*/ 277395 w 5901530"/>
              <a:gd name="connsiteY1" fmla="*/ 816625 h 4140170"/>
              <a:gd name="connsiteX2" fmla="*/ 2807782 w 5901530"/>
              <a:gd name="connsiteY2" fmla="*/ 594224 h 4140170"/>
              <a:gd name="connsiteX3" fmla="*/ 5738427 w 5901530"/>
              <a:gd name="connsiteY3" fmla="*/ 961683 h 4140170"/>
              <a:gd name="connsiteX4" fmla="*/ 3536930 w 5901530"/>
              <a:gd name="connsiteY4" fmla="*/ 3583956 h 4140170"/>
              <a:gd name="connsiteX5" fmla="*/ 1172462 w 5901530"/>
              <a:gd name="connsiteY5" fmla="*/ 3262996 h 4140170"/>
              <a:gd name="connsiteX0" fmla="*/ 1172462 w 6014850"/>
              <a:gd name="connsiteY0" fmla="*/ 3185508 h 4062682"/>
              <a:gd name="connsiteX1" fmla="*/ 277395 w 6014850"/>
              <a:gd name="connsiteY1" fmla="*/ 739137 h 4062682"/>
              <a:gd name="connsiteX2" fmla="*/ 2807782 w 6014850"/>
              <a:gd name="connsiteY2" fmla="*/ 516736 h 4062682"/>
              <a:gd name="connsiteX3" fmla="*/ 5869843 w 6014850"/>
              <a:gd name="connsiteY3" fmla="*/ 1181136 h 4062682"/>
              <a:gd name="connsiteX4" fmla="*/ 3536930 w 6014850"/>
              <a:gd name="connsiteY4" fmla="*/ 3506468 h 4062682"/>
              <a:gd name="connsiteX5" fmla="*/ 1172462 w 6014850"/>
              <a:gd name="connsiteY5" fmla="*/ 3185508 h 4062682"/>
              <a:gd name="connsiteX0" fmla="*/ 1172462 w 6014850"/>
              <a:gd name="connsiteY0" fmla="*/ 3246140 h 4123314"/>
              <a:gd name="connsiteX1" fmla="*/ 277395 w 6014850"/>
              <a:gd name="connsiteY1" fmla="*/ 799769 h 4123314"/>
              <a:gd name="connsiteX2" fmla="*/ 2807782 w 6014850"/>
              <a:gd name="connsiteY2" fmla="*/ 577368 h 4123314"/>
              <a:gd name="connsiteX3" fmla="*/ 5869843 w 6014850"/>
              <a:gd name="connsiteY3" fmla="*/ 1241768 h 4123314"/>
              <a:gd name="connsiteX4" fmla="*/ 3536930 w 6014850"/>
              <a:gd name="connsiteY4" fmla="*/ 3567100 h 4123314"/>
              <a:gd name="connsiteX5" fmla="*/ 1172462 w 6014850"/>
              <a:gd name="connsiteY5" fmla="*/ 3246140 h 4123314"/>
              <a:gd name="connsiteX0" fmla="*/ 1172462 w 5991842"/>
              <a:gd name="connsiteY0" fmla="*/ 3246140 h 4123314"/>
              <a:gd name="connsiteX1" fmla="*/ 277395 w 5991842"/>
              <a:gd name="connsiteY1" fmla="*/ 799769 h 4123314"/>
              <a:gd name="connsiteX2" fmla="*/ 2807782 w 5991842"/>
              <a:gd name="connsiteY2" fmla="*/ 577368 h 4123314"/>
              <a:gd name="connsiteX3" fmla="*/ 5869843 w 5991842"/>
              <a:gd name="connsiteY3" fmla="*/ 1241768 h 4123314"/>
              <a:gd name="connsiteX4" fmla="*/ 3536930 w 5991842"/>
              <a:gd name="connsiteY4" fmla="*/ 3567100 h 4123314"/>
              <a:gd name="connsiteX5" fmla="*/ 1172462 w 5991842"/>
              <a:gd name="connsiteY5" fmla="*/ 3246140 h 4123314"/>
              <a:gd name="connsiteX0" fmla="*/ 1172462 w 5953738"/>
              <a:gd name="connsiteY0" fmla="*/ 3246140 h 4123314"/>
              <a:gd name="connsiteX1" fmla="*/ 277395 w 5953738"/>
              <a:gd name="connsiteY1" fmla="*/ 799769 h 4123314"/>
              <a:gd name="connsiteX2" fmla="*/ 2807782 w 5953738"/>
              <a:gd name="connsiteY2" fmla="*/ 577368 h 4123314"/>
              <a:gd name="connsiteX3" fmla="*/ 5869843 w 5953738"/>
              <a:gd name="connsiteY3" fmla="*/ 1241768 h 4123314"/>
              <a:gd name="connsiteX4" fmla="*/ 3536930 w 5953738"/>
              <a:gd name="connsiteY4" fmla="*/ 3567100 h 4123314"/>
              <a:gd name="connsiteX5" fmla="*/ 1172462 w 5953738"/>
              <a:gd name="connsiteY5" fmla="*/ 3246140 h 4123314"/>
              <a:gd name="connsiteX0" fmla="*/ 1172462 w 5895065"/>
              <a:gd name="connsiteY0" fmla="*/ 3246140 h 4123314"/>
              <a:gd name="connsiteX1" fmla="*/ 277395 w 5895065"/>
              <a:gd name="connsiteY1" fmla="*/ 799769 h 4123314"/>
              <a:gd name="connsiteX2" fmla="*/ 2807782 w 5895065"/>
              <a:gd name="connsiteY2" fmla="*/ 577368 h 4123314"/>
              <a:gd name="connsiteX3" fmla="*/ 5869843 w 5895065"/>
              <a:gd name="connsiteY3" fmla="*/ 1241768 h 4123314"/>
              <a:gd name="connsiteX4" fmla="*/ 3536930 w 5895065"/>
              <a:gd name="connsiteY4" fmla="*/ 3567100 h 4123314"/>
              <a:gd name="connsiteX5" fmla="*/ 1172462 w 5895065"/>
              <a:gd name="connsiteY5" fmla="*/ 3246140 h 4123314"/>
              <a:gd name="connsiteX0" fmla="*/ 1172462 w 5967639"/>
              <a:gd name="connsiteY0" fmla="*/ 3252270 h 4129444"/>
              <a:gd name="connsiteX1" fmla="*/ 277395 w 5967639"/>
              <a:gd name="connsiteY1" fmla="*/ 805899 h 4129444"/>
              <a:gd name="connsiteX2" fmla="*/ 2807782 w 5967639"/>
              <a:gd name="connsiteY2" fmla="*/ 583498 h 4129444"/>
              <a:gd name="connsiteX3" fmla="*/ 5869843 w 5967639"/>
              <a:gd name="connsiteY3" fmla="*/ 1247898 h 4129444"/>
              <a:gd name="connsiteX4" fmla="*/ 3536930 w 5967639"/>
              <a:gd name="connsiteY4" fmla="*/ 3573230 h 4129444"/>
              <a:gd name="connsiteX5" fmla="*/ 1172462 w 5967639"/>
              <a:gd name="connsiteY5" fmla="*/ 3252270 h 4129444"/>
              <a:gd name="connsiteX0" fmla="*/ 1172462 w 5967639"/>
              <a:gd name="connsiteY0" fmla="*/ 3241286 h 4118460"/>
              <a:gd name="connsiteX1" fmla="*/ 277395 w 5967639"/>
              <a:gd name="connsiteY1" fmla="*/ 794915 h 4118460"/>
              <a:gd name="connsiteX2" fmla="*/ 2807782 w 5967639"/>
              <a:gd name="connsiteY2" fmla="*/ 572514 h 4118460"/>
              <a:gd name="connsiteX3" fmla="*/ 5869843 w 5967639"/>
              <a:gd name="connsiteY3" fmla="*/ 1236914 h 4118460"/>
              <a:gd name="connsiteX4" fmla="*/ 3536930 w 5967639"/>
              <a:gd name="connsiteY4" fmla="*/ 3562246 h 4118460"/>
              <a:gd name="connsiteX5" fmla="*/ 1172462 w 5967639"/>
              <a:gd name="connsiteY5" fmla="*/ 3241286 h 4118460"/>
              <a:gd name="connsiteX0" fmla="*/ 1172462 w 5953738"/>
              <a:gd name="connsiteY0" fmla="*/ 3277658 h 4154832"/>
              <a:gd name="connsiteX1" fmla="*/ 277395 w 5953738"/>
              <a:gd name="connsiteY1" fmla="*/ 831287 h 4154832"/>
              <a:gd name="connsiteX2" fmla="*/ 2807782 w 5953738"/>
              <a:gd name="connsiteY2" fmla="*/ 608886 h 4154832"/>
              <a:gd name="connsiteX3" fmla="*/ 5869843 w 5953738"/>
              <a:gd name="connsiteY3" fmla="*/ 1273286 h 4154832"/>
              <a:gd name="connsiteX4" fmla="*/ 3536930 w 5953738"/>
              <a:gd name="connsiteY4" fmla="*/ 3598618 h 4154832"/>
              <a:gd name="connsiteX5" fmla="*/ 1172462 w 5953738"/>
              <a:gd name="connsiteY5" fmla="*/ 3277658 h 4154832"/>
              <a:gd name="connsiteX0" fmla="*/ 1172462 w 5953738"/>
              <a:gd name="connsiteY0" fmla="*/ 3241258 h 4118432"/>
              <a:gd name="connsiteX1" fmla="*/ 277395 w 5953738"/>
              <a:gd name="connsiteY1" fmla="*/ 794887 h 4118432"/>
              <a:gd name="connsiteX2" fmla="*/ 2807782 w 5953738"/>
              <a:gd name="connsiteY2" fmla="*/ 572486 h 4118432"/>
              <a:gd name="connsiteX3" fmla="*/ 5869843 w 5953738"/>
              <a:gd name="connsiteY3" fmla="*/ 1236886 h 4118432"/>
              <a:gd name="connsiteX4" fmla="*/ 3536930 w 5953738"/>
              <a:gd name="connsiteY4" fmla="*/ 3562218 h 4118432"/>
              <a:gd name="connsiteX5" fmla="*/ 1172462 w 5953738"/>
              <a:gd name="connsiteY5" fmla="*/ 3241258 h 4118432"/>
              <a:gd name="connsiteX0" fmla="*/ 1172462 w 5948464"/>
              <a:gd name="connsiteY0" fmla="*/ 3241258 h 4118432"/>
              <a:gd name="connsiteX1" fmla="*/ 277395 w 5948464"/>
              <a:gd name="connsiteY1" fmla="*/ 794887 h 4118432"/>
              <a:gd name="connsiteX2" fmla="*/ 2807782 w 5948464"/>
              <a:gd name="connsiteY2" fmla="*/ 572486 h 4118432"/>
              <a:gd name="connsiteX3" fmla="*/ 5869843 w 5948464"/>
              <a:gd name="connsiteY3" fmla="*/ 1236886 h 4118432"/>
              <a:gd name="connsiteX4" fmla="*/ 3536930 w 5948464"/>
              <a:gd name="connsiteY4" fmla="*/ 3562218 h 4118432"/>
              <a:gd name="connsiteX5" fmla="*/ 1172462 w 5948464"/>
              <a:gd name="connsiteY5" fmla="*/ 3241258 h 4118432"/>
              <a:gd name="connsiteX0" fmla="*/ 1172462 w 5964600"/>
              <a:gd name="connsiteY0" fmla="*/ 3251921 h 4129095"/>
              <a:gd name="connsiteX1" fmla="*/ 277395 w 5964600"/>
              <a:gd name="connsiteY1" fmla="*/ 805550 h 4129095"/>
              <a:gd name="connsiteX2" fmla="*/ 2807782 w 5964600"/>
              <a:gd name="connsiteY2" fmla="*/ 583149 h 4129095"/>
              <a:gd name="connsiteX3" fmla="*/ 5869843 w 5964600"/>
              <a:gd name="connsiteY3" fmla="*/ 1247549 h 4129095"/>
              <a:gd name="connsiteX4" fmla="*/ 3536930 w 5964600"/>
              <a:gd name="connsiteY4" fmla="*/ 3572881 h 4129095"/>
              <a:gd name="connsiteX5" fmla="*/ 1172462 w 5964600"/>
              <a:gd name="connsiteY5" fmla="*/ 3251921 h 4129095"/>
              <a:gd name="connsiteX0" fmla="*/ 1172462 w 5963099"/>
              <a:gd name="connsiteY0" fmla="*/ 3251921 h 4129095"/>
              <a:gd name="connsiteX1" fmla="*/ 277395 w 5963099"/>
              <a:gd name="connsiteY1" fmla="*/ 805550 h 4129095"/>
              <a:gd name="connsiteX2" fmla="*/ 2807782 w 5963099"/>
              <a:gd name="connsiteY2" fmla="*/ 583149 h 4129095"/>
              <a:gd name="connsiteX3" fmla="*/ 5869843 w 5963099"/>
              <a:gd name="connsiteY3" fmla="*/ 1247549 h 4129095"/>
              <a:gd name="connsiteX4" fmla="*/ 3536930 w 5963099"/>
              <a:gd name="connsiteY4" fmla="*/ 3572881 h 4129095"/>
              <a:gd name="connsiteX5" fmla="*/ 1172462 w 5963099"/>
              <a:gd name="connsiteY5" fmla="*/ 3251921 h 412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3099" h="4129095">
                <a:moveTo>
                  <a:pt x="1172462" y="3251921"/>
                </a:moveTo>
                <a:cubicBezTo>
                  <a:pt x="410180" y="3104137"/>
                  <a:pt x="-455113" y="2108175"/>
                  <a:pt x="277395" y="805550"/>
                </a:cubicBezTo>
                <a:cubicBezTo>
                  <a:pt x="1305589" y="-546565"/>
                  <a:pt x="2608077" y="322520"/>
                  <a:pt x="2807782" y="583149"/>
                </a:cubicBezTo>
                <a:cubicBezTo>
                  <a:pt x="3922288" y="-508355"/>
                  <a:pt x="5461547" y="57883"/>
                  <a:pt x="5869843" y="1247549"/>
                </a:cubicBezTo>
                <a:cubicBezTo>
                  <a:pt x="6278139" y="2437215"/>
                  <a:pt x="5317759" y="4069107"/>
                  <a:pt x="3536930" y="3572881"/>
                </a:cubicBezTo>
                <a:cubicBezTo>
                  <a:pt x="3123670" y="4332245"/>
                  <a:pt x="1678545" y="4394921"/>
                  <a:pt x="1172462" y="3251921"/>
                </a:cubicBezTo>
                <a:close/>
              </a:path>
            </a:pathLst>
          </a:custGeom>
          <a:solidFill>
            <a:srgbClr val="F8B105">
              <a:alpha val="54118"/>
            </a:srgbClr>
          </a:solidFill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4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1C318267-359B-7927-EBDB-9BF5F2590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672" y="219076"/>
            <a:ext cx="11748655" cy="640339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68659AF-2B59-C3A3-7C61-3ACCD0F81395}"/>
              </a:ext>
            </a:extLst>
          </p:cNvPr>
          <p:cNvSpPr txBox="1"/>
          <p:nvPr userDrawn="1"/>
        </p:nvSpPr>
        <p:spPr>
          <a:xfrm>
            <a:off x="2206869" y="3535146"/>
            <a:ext cx="7719646" cy="474146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fi-FI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Esim. alaotsikko / nimi /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06329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56D7AEA8-116F-30EB-76E9-796A36DC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1" y="523247"/>
            <a:ext cx="11066993" cy="8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7BDFAC45-411E-4849-F920-9B2D66C5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21296"/>
            <a:ext cx="11066992" cy="428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F524DF-E7A1-F7FC-879A-672BC31A9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D3E3DFAE-5A43-E02D-64E3-BF7BA7AA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562577"/>
            <a:ext cx="11105092" cy="8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90B1472-3C84-F2B8-C9A7-7A51D691B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421296"/>
            <a:ext cx="11105092" cy="428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DC7508D-421C-F93E-5004-FBABD4CBE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2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johnö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4567182B-E9FE-F136-DC17-C39EA216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8701"/>
            <a:ext cx="11116408" cy="8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762905E-0358-3A21-46A5-6D077D4DC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4567182B-E9FE-F136-DC17-C39EA216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94" y="653143"/>
            <a:ext cx="6462924" cy="64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Kuvan paikkamerkki 3">
            <a:extLst>
              <a:ext uri="{FF2B5EF4-FFF2-40B4-BE49-F238E27FC236}">
                <a16:creationId xmlns:a16="http://schemas.microsoft.com/office/drawing/2014/main" id="{3D7796A7-BA87-899A-388E-68AEF21AC9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6223" y="231326"/>
            <a:ext cx="6462925" cy="6404394"/>
          </a:xfrm>
          <a:custGeom>
            <a:avLst/>
            <a:gdLst>
              <a:gd name="connsiteX0" fmla="*/ 0 w 3457663"/>
              <a:gd name="connsiteY0" fmla="*/ 3087375 h 6174750"/>
              <a:gd name="connsiteX1" fmla="*/ 864416 w 3457663"/>
              <a:gd name="connsiteY1" fmla="*/ 1 h 6174750"/>
              <a:gd name="connsiteX2" fmla="*/ 2593247 w 3457663"/>
              <a:gd name="connsiteY2" fmla="*/ 1 h 6174750"/>
              <a:gd name="connsiteX3" fmla="*/ 3457663 w 3457663"/>
              <a:gd name="connsiteY3" fmla="*/ 3087375 h 6174750"/>
              <a:gd name="connsiteX4" fmla="*/ 2593247 w 3457663"/>
              <a:gd name="connsiteY4" fmla="*/ 6174749 h 6174750"/>
              <a:gd name="connsiteX5" fmla="*/ 864416 w 3457663"/>
              <a:gd name="connsiteY5" fmla="*/ 6174749 h 6174750"/>
              <a:gd name="connsiteX6" fmla="*/ 0 w 3457663"/>
              <a:gd name="connsiteY6" fmla="*/ 3087375 h 6174750"/>
              <a:gd name="connsiteX0" fmla="*/ 0 w 3457663"/>
              <a:gd name="connsiteY0" fmla="*/ 3296924 h 6384298"/>
              <a:gd name="connsiteX1" fmla="*/ 321491 w 3457663"/>
              <a:gd name="connsiteY1" fmla="*/ 0 h 6384298"/>
              <a:gd name="connsiteX2" fmla="*/ 2593247 w 3457663"/>
              <a:gd name="connsiteY2" fmla="*/ 209550 h 6384298"/>
              <a:gd name="connsiteX3" fmla="*/ 3457663 w 3457663"/>
              <a:gd name="connsiteY3" fmla="*/ 3296924 h 6384298"/>
              <a:gd name="connsiteX4" fmla="*/ 2593247 w 3457663"/>
              <a:gd name="connsiteY4" fmla="*/ 6384298 h 6384298"/>
              <a:gd name="connsiteX5" fmla="*/ 864416 w 3457663"/>
              <a:gd name="connsiteY5" fmla="*/ 6384298 h 6384298"/>
              <a:gd name="connsiteX6" fmla="*/ 0 w 3457663"/>
              <a:gd name="connsiteY6" fmla="*/ 3296924 h 6384298"/>
              <a:gd name="connsiteX0" fmla="*/ 0 w 3457663"/>
              <a:gd name="connsiteY0" fmla="*/ 3296924 h 6384298"/>
              <a:gd name="connsiteX1" fmla="*/ 321491 w 3457663"/>
              <a:gd name="connsiteY1" fmla="*/ 0 h 6384298"/>
              <a:gd name="connsiteX2" fmla="*/ 2593247 w 3457663"/>
              <a:gd name="connsiteY2" fmla="*/ 209550 h 6384298"/>
              <a:gd name="connsiteX3" fmla="*/ 3457663 w 3457663"/>
              <a:gd name="connsiteY3" fmla="*/ 3296924 h 6384298"/>
              <a:gd name="connsiteX4" fmla="*/ 2593247 w 3457663"/>
              <a:gd name="connsiteY4" fmla="*/ 6384298 h 6384298"/>
              <a:gd name="connsiteX5" fmla="*/ 864416 w 3457663"/>
              <a:gd name="connsiteY5" fmla="*/ 6384298 h 6384298"/>
              <a:gd name="connsiteX6" fmla="*/ 0 w 3457663"/>
              <a:gd name="connsiteY6" fmla="*/ 3296924 h 6384298"/>
              <a:gd name="connsiteX0" fmla="*/ 0 w 3457663"/>
              <a:gd name="connsiteY0" fmla="*/ 3296935 h 6384309"/>
              <a:gd name="connsiteX1" fmla="*/ 321491 w 3457663"/>
              <a:gd name="connsiteY1" fmla="*/ 11 h 6384309"/>
              <a:gd name="connsiteX2" fmla="*/ 2593247 w 3457663"/>
              <a:gd name="connsiteY2" fmla="*/ 209561 h 6384309"/>
              <a:gd name="connsiteX3" fmla="*/ 3457663 w 3457663"/>
              <a:gd name="connsiteY3" fmla="*/ 3296935 h 6384309"/>
              <a:gd name="connsiteX4" fmla="*/ 2593247 w 3457663"/>
              <a:gd name="connsiteY4" fmla="*/ 6384309 h 6384309"/>
              <a:gd name="connsiteX5" fmla="*/ 864416 w 3457663"/>
              <a:gd name="connsiteY5" fmla="*/ 6384309 h 6384309"/>
              <a:gd name="connsiteX6" fmla="*/ 0 w 3457663"/>
              <a:gd name="connsiteY6" fmla="*/ 3296935 h 6384309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324313"/>
              <a:gd name="connsiteY0" fmla="*/ 2344424 h 6393823"/>
              <a:gd name="connsiteX1" fmla="*/ 188141 w 3324313"/>
              <a:gd name="connsiteY1" fmla="*/ 9525 h 6393823"/>
              <a:gd name="connsiteX2" fmla="*/ 3317147 w 3324313"/>
              <a:gd name="connsiteY2" fmla="*/ 0 h 6393823"/>
              <a:gd name="connsiteX3" fmla="*/ 3324313 w 3324313"/>
              <a:gd name="connsiteY3" fmla="*/ 3306449 h 6393823"/>
              <a:gd name="connsiteX4" fmla="*/ 2459897 w 3324313"/>
              <a:gd name="connsiteY4" fmla="*/ 6393823 h 6393823"/>
              <a:gd name="connsiteX5" fmla="*/ 731066 w 3324313"/>
              <a:gd name="connsiteY5" fmla="*/ 6393823 h 6393823"/>
              <a:gd name="connsiteX6" fmla="*/ 0 w 3324313"/>
              <a:gd name="connsiteY6" fmla="*/ 2344424 h 6393823"/>
              <a:gd name="connsiteX0" fmla="*/ 0 w 3324313"/>
              <a:gd name="connsiteY0" fmla="*/ 2344424 h 6393823"/>
              <a:gd name="connsiteX1" fmla="*/ 188141 w 3324313"/>
              <a:gd name="connsiteY1" fmla="*/ 9525 h 6393823"/>
              <a:gd name="connsiteX2" fmla="*/ 3317147 w 3324313"/>
              <a:gd name="connsiteY2" fmla="*/ 0 h 6393823"/>
              <a:gd name="connsiteX3" fmla="*/ 3324313 w 3324313"/>
              <a:gd name="connsiteY3" fmla="*/ 3306449 h 6393823"/>
              <a:gd name="connsiteX4" fmla="*/ 2459897 w 3324313"/>
              <a:gd name="connsiteY4" fmla="*/ 6393823 h 6393823"/>
              <a:gd name="connsiteX5" fmla="*/ 731066 w 3324313"/>
              <a:gd name="connsiteY5" fmla="*/ 6393823 h 6393823"/>
              <a:gd name="connsiteX6" fmla="*/ 0 w 3324313"/>
              <a:gd name="connsiteY6" fmla="*/ 2344424 h 6393823"/>
              <a:gd name="connsiteX0" fmla="*/ 23 w 3324336"/>
              <a:gd name="connsiteY0" fmla="*/ 2344424 h 6393823"/>
              <a:gd name="connsiteX1" fmla="*/ 188164 w 3324336"/>
              <a:gd name="connsiteY1" fmla="*/ 9525 h 6393823"/>
              <a:gd name="connsiteX2" fmla="*/ 3317170 w 3324336"/>
              <a:gd name="connsiteY2" fmla="*/ 0 h 6393823"/>
              <a:gd name="connsiteX3" fmla="*/ 3324336 w 3324336"/>
              <a:gd name="connsiteY3" fmla="*/ 3306449 h 6393823"/>
              <a:gd name="connsiteX4" fmla="*/ 2459920 w 3324336"/>
              <a:gd name="connsiteY4" fmla="*/ 6393823 h 6393823"/>
              <a:gd name="connsiteX5" fmla="*/ 731089 w 3324336"/>
              <a:gd name="connsiteY5" fmla="*/ 6393823 h 6393823"/>
              <a:gd name="connsiteX6" fmla="*/ 23 w 3324336"/>
              <a:gd name="connsiteY6" fmla="*/ 2344424 h 6393823"/>
              <a:gd name="connsiteX0" fmla="*/ 23 w 3317170"/>
              <a:gd name="connsiteY0" fmla="*/ 2344424 h 6393823"/>
              <a:gd name="connsiteX1" fmla="*/ 188164 w 3317170"/>
              <a:gd name="connsiteY1" fmla="*/ 9525 h 6393823"/>
              <a:gd name="connsiteX2" fmla="*/ 3317170 w 3317170"/>
              <a:gd name="connsiteY2" fmla="*/ 0 h 6393823"/>
              <a:gd name="connsiteX3" fmla="*/ 3286236 w 3317170"/>
              <a:gd name="connsiteY3" fmla="*/ 5068574 h 6393823"/>
              <a:gd name="connsiteX4" fmla="*/ 2459920 w 3317170"/>
              <a:gd name="connsiteY4" fmla="*/ 6393823 h 6393823"/>
              <a:gd name="connsiteX5" fmla="*/ 731089 w 3317170"/>
              <a:gd name="connsiteY5" fmla="*/ 6393823 h 6393823"/>
              <a:gd name="connsiteX6" fmla="*/ 23 w 3317170"/>
              <a:gd name="connsiteY6" fmla="*/ 2344424 h 6393823"/>
              <a:gd name="connsiteX0" fmla="*/ 23 w 3317170"/>
              <a:gd name="connsiteY0" fmla="*/ 2344424 h 6402074"/>
              <a:gd name="connsiteX1" fmla="*/ 188164 w 3317170"/>
              <a:gd name="connsiteY1" fmla="*/ 9525 h 6402074"/>
              <a:gd name="connsiteX2" fmla="*/ 3317170 w 3317170"/>
              <a:gd name="connsiteY2" fmla="*/ 0 h 6402074"/>
              <a:gd name="connsiteX3" fmla="*/ 3314811 w 3317170"/>
              <a:gd name="connsiteY3" fmla="*/ 6402074 h 6402074"/>
              <a:gd name="connsiteX4" fmla="*/ 2459920 w 3317170"/>
              <a:gd name="connsiteY4" fmla="*/ 6393823 h 6402074"/>
              <a:gd name="connsiteX5" fmla="*/ 731089 w 3317170"/>
              <a:gd name="connsiteY5" fmla="*/ 6393823 h 6402074"/>
              <a:gd name="connsiteX6" fmla="*/ 23 w 3317170"/>
              <a:gd name="connsiteY6" fmla="*/ 2344424 h 6402074"/>
              <a:gd name="connsiteX0" fmla="*/ 23 w 3321320"/>
              <a:gd name="connsiteY0" fmla="*/ 2344424 h 6402074"/>
              <a:gd name="connsiteX1" fmla="*/ 188164 w 3321320"/>
              <a:gd name="connsiteY1" fmla="*/ 9525 h 6402074"/>
              <a:gd name="connsiteX2" fmla="*/ 3317170 w 3321320"/>
              <a:gd name="connsiteY2" fmla="*/ 0 h 6402074"/>
              <a:gd name="connsiteX3" fmla="*/ 3314811 w 3321320"/>
              <a:gd name="connsiteY3" fmla="*/ 6402074 h 6402074"/>
              <a:gd name="connsiteX4" fmla="*/ 2459920 w 3321320"/>
              <a:gd name="connsiteY4" fmla="*/ 6393823 h 6402074"/>
              <a:gd name="connsiteX5" fmla="*/ 731089 w 3321320"/>
              <a:gd name="connsiteY5" fmla="*/ 6393823 h 6402074"/>
              <a:gd name="connsiteX6" fmla="*/ 23 w 3321320"/>
              <a:gd name="connsiteY6" fmla="*/ 2344424 h 6402074"/>
              <a:gd name="connsiteX0" fmla="*/ 23 w 3321320"/>
              <a:gd name="connsiteY0" fmla="*/ 2344424 h 6402074"/>
              <a:gd name="connsiteX1" fmla="*/ 188164 w 3321320"/>
              <a:gd name="connsiteY1" fmla="*/ 9525 h 6402074"/>
              <a:gd name="connsiteX2" fmla="*/ 3317170 w 3321320"/>
              <a:gd name="connsiteY2" fmla="*/ 0 h 6402074"/>
              <a:gd name="connsiteX3" fmla="*/ 3314811 w 3321320"/>
              <a:gd name="connsiteY3" fmla="*/ 6402074 h 6402074"/>
              <a:gd name="connsiteX4" fmla="*/ 2459920 w 3321320"/>
              <a:gd name="connsiteY4" fmla="*/ 6393823 h 6402074"/>
              <a:gd name="connsiteX5" fmla="*/ 731089 w 3321320"/>
              <a:gd name="connsiteY5" fmla="*/ 6393823 h 6402074"/>
              <a:gd name="connsiteX6" fmla="*/ 23 w 3321320"/>
              <a:gd name="connsiteY6" fmla="*/ 2344424 h 6402074"/>
              <a:gd name="connsiteX0" fmla="*/ 15733 w 3337030"/>
              <a:gd name="connsiteY0" fmla="*/ 2344424 h 6402074"/>
              <a:gd name="connsiteX1" fmla="*/ 203874 w 3337030"/>
              <a:gd name="connsiteY1" fmla="*/ 9525 h 6402074"/>
              <a:gd name="connsiteX2" fmla="*/ 3332880 w 3337030"/>
              <a:gd name="connsiteY2" fmla="*/ 0 h 6402074"/>
              <a:gd name="connsiteX3" fmla="*/ 3330521 w 3337030"/>
              <a:gd name="connsiteY3" fmla="*/ 6402074 h 6402074"/>
              <a:gd name="connsiteX4" fmla="*/ 2475630 w 3337030"/>
              <a:gd name="connsiteY4" fmla="*/ 6393823 h 6402074"/>
              <a:gd name="connsiteX5" fmla="*/ 175299 w 3337030"/>
              <a:gd name="connsiteY5" fmla="*/ 4412623 h 6402074"/>
              <a:gd name="connsiteX6" fmla="*/ 15733 w 3337030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012292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111853 w 3433150"/>
              <a:gd name="connsiteY0" fmla="*/ 2344424 h 6402074"/>
              <a:gd name="connsiteX1" fmla="*/ 299994 w 3433150"/>
              <a:gd name="connsiteY1" fmla="*/ 9525 h 6402074"/>
              <a:gd name="connsiteX2" fmla="*/ 3429000 w 3433150"/>
              <a:gd name="connsiteY2" fmla="*/ 0 h 6402074"/>
              <a:gd name="connsiteX3" fmla="*/ 3426641 w 3433150"/>
              <a:gd name="connsiteY3" fmla="*/ 6402074 h 6402074"/>
              <a:gd name="connsiteX4" fmla="*/ 0 w 3433150"/>
              <a:gd name="connsiteY4" fmla="*/ 6393823 h 6402074"/>
              <a:gd name="connsiteX5" fmla="*/ 271419 w 3433150"/>
              <a:gd name="connsiteY5" fmla="*/ 4412623 h 6402074"/>
              <a:gd name="connsiteX6" fmla="*/ 111853 w 3433150"/>
              <a:gd name="connsiteY6" fmla="*/ 2344424 h 6402074"/>
              <a:gd name="connsiteX0" fmla="*/ 111853 w 3433150"/>
              <a:gd name="connsiteY0" fmla="*/ 2344424 h 6402074"/>
              <a:gd name="connsiteX1" fmla="*/ 299994 w 3433150"/>
              <a:gd name="connsiteY1" fmla="*/ 9525 h 6402074"/>
              <a:gd name="connsiteX2" fmla="*/ 3429000 w 3433150"/>
              <a:gd name="connsiteY2" fmla="*/ 0 h 6402074"/>
              <a:gd name="connsiteX3" fmla="*/ 3426641 w 3433150"/>
              <a:gd name="connsiteY3" fmla="*/ 6402074 h 6402074"/>
              <a:gd name="connsiteX4" fmla="*/ 0 w 3433150"/>
              <a:gd name="connsiteY4" fmla="*/ 6393823 h 6402074"/>
              <a:gd name="connsiteX5" fmla="*/ 414294 w 3433150"/>
              <a:gd name="connsiteY5" fmla="*/ 4298323 h 6402074"/>
              <a:gd name="connsiteX6" fmla="*/ 111853 w 3433150"/>
              <a:gd name="connsiteY6" fmla="*/ 2344424 h 6402074"/>
              <a:gd name="connsiteX0" fmla="*/ 26 w 3445148"/>
              <a:gd name="connsiteY0" fmla="*/ 1849124 h 6402074"/>
              <a:gd name="connsiteX1" fmla="*/ 311992 w 3445148"/>
              <a:gd name="connsiteY1" fmla="*/ 9525 h 6402074"/>
              <a:gd name="connsiteX2" fmla="*/ 3440998 w 3445148"/>
              <a:gd name="connsiteY2" fmla="*/ 0 h 6402074"/>
              <a:gd name="connsiteX3" fmla="*/ 3438639 w 3445148"/>
              <a:gd name="connsiteY3" fmla="*/ 6402074 h 6402074"/>
              <a:gd name="connsiteX4" fmla="*/ 11998 w 3445148"/>
              <a:gd name="connsiteY4" fmla="*/ 6393823 h 6402074"/>
              <a:gd name="connsiteX5" fmla="*/ 426292 w 3445148"/>
              <a:gd name="connsiteY5" fmla="*/ 4298323 h 6402074"/>
              <a:gd name="connsiteX6" fmla="*/ 26 w 3445148"/>
              <a:gd name="connsiteY6" fmla="*/ 1849124 h 6402074"/>
              <a:gd name="connsiteX0" fmla="*/ 1554936 w 5000058"/>
              <a:gd name="connsiteY0" fmla="*/ 1849138 h 6402088"/>
              <a:gd name="connsiteX1" fmla="*/ 2 w 5000058"/>
              <a:gd name="connsiteY1" fmla="*/ 14 h 6402088"/>
              <a:gd name="connsiteX2" fmla="*/ 4995908 w 5000058"/>
              <a:gd name="connsiteY2" fmla="*/ 14 h 6402088"/>
              <a:gd name="connsiteX3" fmla="*/ 4993549 w 5000058"/>
              <a:gd name="connsiteY3" fmla="*/ 6402088 h 6402088"/>
              <a:gd name="connsiteX4" fmla="*/ 1566908 w 5000058"/>
              <a:gd name="connsiteY4" fmla="*/ 6393837 h 6402088"/>
              <a:gd name="connsiteX5" fmla="*/ 1981202 w 5000058"/>
              <a:gd name="connsiteY5" fmla="*/ 4298337 h 6402088"/>
              <a:gd name="connsiteX6" fmla="*/ 1554936 w 5000058"/>
              <a:gd name="connsiteY6" fmla="*/ 1849138 h 6402088"/>
              <a:gd name="connsiteX0" fmla="*/ 326221 w 5000068"/>
              <a:gd name="connsiteY0" fmla="*/ 2325386 h 6402086"/>
              <a:gd name="connsiteX1" fmla="*/ 12 w 5000068"/>
              <a:gd name="connsiteY1" fmla="*/ 12 h 6402086"/>
              <a:gd name="connsiteX2" fmla="*/ 4995918 w 5000068"/>
              <a:gd name="connsiteY2" fmla="*/ 12 h 6402086"/>
              <a:gd name="connsiteX3" fmla="*/ 4993559 w 5000068"/>
              <a:gd name="connsiteY3" fmla="*/ 6402086 h 6402086"/>
              <a:gd name="connsiteX4" fmla="*/ 1566918 w 5000068"/>
              <a:gd name="connsiteY4" fmla="*/ 6393835 h 6402086"/>
              <a:gd name="connsiteX5" fmla="*/ 1981212 w 5000068"/>
              <a:gd name="connsiteY5" fmla="*/ 4298335 h 6402086"/>
              <a:gd name="connsiteX6" fmla="*/ 326221 w 5000068"/>
              <a:gd name="connsiteY6" fmla="*/ 2325386 h 6402086"/>
              <a:gd name="connsiteX0" fmla="*/ 1435828 w 6109675"/>
              <a:gd name="connsiteY0" fmla="*/ 2325386 h 6402086"/>
              <a:gd name="connsiteX1" fmla="*/ 1109619 w 6109675"/>
              <a:gd name="connsiteY1" fmla="*/ 12 h 6402086"/>
              <a:gd name="connsiteX2" fmla="*/ 6105525 w 6109675"/>
              <a:gd name="connsiteY2" fmla="*/ 12 h 6402086"/>
              <a:gd name="connsiteX3" fmla="*/ 6103166 w 6109675"/>
              <a:gd name="connsiteY3" fmla="*/ 6402086 h 6402086"/>
              <a:gd name="connsiteX4" fmla="*/ 0 w 6109675"/>
              <a:gd name="connsiteY4" fmla="*/ 6384310 h 6402086"/>
              <a:gd name="connsiteX5" fmla="*/ 3090819 w 6109675"/>
              <a:gd name="connsiteY5" fmla="*/ 4298335 h 6402086"/>
              <a:gd name="connsiteX6" fmla="*/ 1435828 w 6109675"/>
              <a:gd name="connsiteY6" fmla="*/ 2325386 h 6402086"/>
              <a:gd name="connsiteX0" fmla="*/ 1718028 w 6391875"/>
              <a:gd name="connsiteY0" fmla="*/ 2325386 h 6402086"/>
              <a:gd name="connsiteX1" fmla="*/ 1391819 w 6391875"/>
              <a:gd name="connsiteY1" fmla="*/ 12 h 6402086"/>
              <a:gd name="connsiteX2" fmla="*/ 6387725 w 6391875"/>
              <a:gd name="connsiteY2" fmla="*/ 12 h 6402086"/>
              <a:gd name="connsiteX3" fmla="*/ 6385366 w 6391875"/>
              <a:gd name="connsiteY3" fmla="*/ 6402086 h 6402086"/>
              <a:gd name="connsiteX4" fmla="*/ 282200 w 6391875"/>
              <a:gd name="connsiteY4" fmla="*/ 6384310 h 6402086"/>
              <a:gd name="connsiteX5" fmla="*/ 1169 w 6391875"/>
              <a:gd name="connsiteY5" fmla="*/ 4193560 h 6402086"/>
              <a:gd name="connsiteX6" fmla="*/ 1718028 w 6391875"/>
              <a:gd name="connsiteY6" fmla="*/ 2325386 h 6402086"/>
              <a:gd name="connsiteX0" fmla="*/ 1765518 w 6439365"/>
              <a:gd name="connsiteY0" fmla="*/ 2325386 h 6402086"/>
              <a:gd name="connsiteX1" fmla="*/ 1439309 w 6439365"/>
              <a:gd name="connsiteY1" fmla="*/ 12 h 6402086"/>
              <a:gd name="connsiteX2" fmla="*/ 6435215 w 6439365"/>
              <a:gd name="connsiteY2" fmla="*/ 12 h 6402086"/>
              <a:gd name="connsiteX3" fmla="*/ 6432856 w 6439365"/>
              <a:gd name="connsiteY3" fmla="*/ 6402086 h 6402086"/>
              <a:gd name="connsiteX4" fmla="*/ 329690 w 6439365"/>
              <a:gd name="connsiteY4" fmla="*/ 6384310 h 6402086"/>
              <a:gd name="connsiteX5" fmla="*/ 1034 w 6439365"/>
              <a:gd name="connsiteY5" fmla="*/ 4193560 h 6402086"/>
              <a:gd name="connsiteX6" fmla="*/ 1765518 w 6439365"/>
              <a:gd name="connsiteY6" fmla="*/ 2325386 h 6402086"/>
              <a:gd name="connsiteX0" fmla="*/ 1765518 w 6446448"/>
              <a:gd name="connsiteY0" fmla="*/ 2325386 h 6393619"/>
              <a:gd name="connsiteX1" fmla="*/ 1439309 w 6446448"/>
              <a:gd name="connsiteY1" fmla="*/ 12 h 6393619"/>
              <a:gd name="connsiteX2" fmla="*/ 6435215 w 6446448"/>
              <a:gd name="connsiteY2" fmla="*/ 12 h 6393619"/>
              <a:gd name="connsiteX3" fmla="*/ 6441322 w 6446448"/>
              <a:gd name="connsiteY3" fmla="*/ 6393619 h 6393619"/>
              <a:gd name="connsiteX4" fmla="*/ 329690 w 6446448"/>
              <a:gd name="connsiteY4" fmla="*/ 6384310 h 6393619"/>
              <a:gd name="connsiteX5" fmla="*/ 1034 w 6446448"/>
              <a:gd name="connsiteY5" fmla="*/ 4193560 h 6393619"/>
              <a:gd name="connsiteX6" fmla="*/ 1765518 w 6446448"/>
              <a:gd name="connsiteY6" fmla="*/ 2325386 h 6393619"/>
              <a:gd name="connsiteX0" fmla="*/ 1765518 w 6446448"/>
              <a:gd name="connsiteY0" fmla="*/ 2325386 h 6384543"/>
              <a:gd name="connsiteX1" fmla="*/ 1439309 w 6446448"/>
              <a:gd name="connsiteY1" fmla="*/ 12 h 6384543"/>
              <a:gd name="connsiteX2" fmla="*/ 6435215 w 6446448"/>
              <a:gd name="connsiteY2" fmla="*/ 12 h 6384543"/>
              <a:gd name="connsiteX3" fmla="*/ 6441322 w 6446448"/>
              <a:gd name="connsiteY3" fmla="*/ 6376686 h 6384543"/>
              <a:gd name="connsiteX4" fmla="*/ 329690 w 6446448"/>
              <a:gd name="connsiteY4" fmla="*/ 6384310 h 6384543"/>
              <a:gd name="connsiteX5" fmla="*/ 1034 w 6446448"/>
              <a:gd name="connsiteY5" fmla="*/ 4193560 h 6384543"/>
              <a:gd name="connsiteX6" fmla="*/ 1765518 w 6446448"/>
              <a:gd name="connsiteY6" fmla="*/ 2325386 h 6384543"/>
              <a:gd name="connsiteX0" fmla="*/ 1765518 w 6435215"/>
              <a:gd name="connsiteY0" fmla="*/ 2325386 h 6384396"/>
              <a:gd name="connsiteX1" fmla="*/ 1439309 w 6435215"/>
              <a:gd name="connsiteY1" fmla="*/ 12 h 6384396"/>
              <a:gd name="connsiteX2" fmla="*/ 6435215 w 6435215"/>
              <a:gd name="connsiteY2" fmla="*/ 12 h 6384396"/>
              <a:gd name="connsiteX3" fmla="*/ 6275068 w 6435215"/>
              <a:gd name="connsiteY3" fmla="*/ 6245068 h 6384396"/>
              <a:gd name="connsiteX4" fmla="*/ 329690 w 6435215"/>
              <a:gd name="connsiteY4" fmla="*/ 6384310 h 6384396"/>
              <a:gd name="connsiteX5" fmla="*/ 1034 w 6435215"/>
              <a:gd name="connsiteY5" fmla="*/ 4193560 h 6384396"/>
              <a:gd name="connsiteX6" fmla="*/ 1765518 w 6435215"/>
              <a:gd name="connsiteY6" fmla="*/ 2325386 h 6384396"/>
              <a:gd name="connsiteX0" fmla="*/ 1765518 w 6446448"/>
              <a:gd name="connsiteY0" fmla="*/ 2325386 h 6390540"/>
              <a:gd name="connsiteX1" fmla="*/ 1439309 w 6446448"/>
              <a:gd name="connsiteY1" fmla="*/ 12 h 6390540"/>
              <a:gd name="connsiteX2" fmla="*/ 6435215 w 6446448"/>
              <a:gd name="connsiteY2" fmla="*/ 12 h 6390540"/>
              <a:gd name="connsiteX3" fmla="*/ 6441322 w 6446448"/>
              <a:gd name="connsiteY3" fmla="*/ 6390540 h 6390540"/>
              <a:gd name="connsiteX4" fmla="*/ 329690 w 6446448"/>
              <a:gd name="connsiteY4" fmla="*/ 6384310 h 6390540"/>
              <a:gd name="connsiteX5" fmla="*/ 1034 w 6446448"/>
              <a:gd name="connsiteY5" fmla="*/ 4193560 h 6390540"/>
              <a:gd name="connsiteX6" fmla="*/ 1765518 w 6446448"/>
              <a:gd name="connsiteY6" fmla="*/ 2325386 h 6390540"/>
              <a:gd name="connsiteX0" fmla="*/ 1765518 w 6442398"/>
              <a:gd name="connsiteY0" fmla="*/ 2325386 h 6390540"/>
              <a:gd name="connsiteX1" fmla="*/ 1439309 w 6442398"/>
              <a:gd name="connsiteY1" fmla="*/ 12 h 6390540"/>
              <a:gd name="connsiteX2" fmla="*/ 6282815 w 6442398"/>
              <a:gd name="connsiteY2" fmla="*/ 83139 h 6390540"/>
              <a:gd name="connsiteX3" fmla="*/ 6441322 w 6442398"/>
              <a:gd name="connsiteY3" fmla="*/ 6390540 h 6390540"/>
              <a:gd name="connsiteX4" fmla="*/ 329690 w 6442398"/>
              <a:gd name="connsiteY4" fmla="*/ 6384310 h 6390540"/>
              <a:gd name="connsiteX5" fmla="*/ 1034 w 6442398"/>
              <a:gd name="connsiteY5" fmla="*/ 4193560 h 6390540"/>
              <a:gd name="connsiteX6" fmla="*/ 1765518 w 6442398"/>
              <a:gd name="connsiteY6" fmla="*/ 2325386 h 6390540"/>
              <a:gd name="connsiteX0" fmla="*/ 1765518 w 6462924"/>
              <a:gd name="connsiteY0" fmla="*/ 2339229 h 6404383"/>
              <a:gd name="connsiteX1" fmla="*/ 1439309 w 6462924"/>
              <a:gd name="connsiteY1" fmla="*/ 13855 h 6404383"/>
              <a:gd name="connsiteX2" fmla="*/ 6462924 w 6462924"/>
              <a:gd name="connsiteY2" fmla="*/ 0 h 6404383"/>
              <a:gd name="connsiteX3" fmla="*/ 6441322 w 6462924"/>
              <a:gd name="connsiteY3" fmla="*/ 6404383 h 6404383"/>
              <a:gd name="connsiteX4" fmla="*/ 329690 w 6462924"/>
              <a:gd name="connsiteY4" fmla="*/ 6398153 h 6404383"/>
              <a:gd name="connsiteX5" fmla="*/ 1034 w 6462924"/>
              <a:gd name="connsiteY5" fmla="*/ 4207403 h 6404383"/>
              <a:gd name="connsiteX6" fmla="*/ 1765518 w 6462924"/>
              <a:gd name="connsiteY6" fmla="*/ 2339229 h 6404383"/>
              <a:gd name="connsiteX0" fmla="*/ 1765518 w 6447525"/>
              <a:gd name="connsiteY0" fmla="*/ 2339229 h 6404383"/>
              <a:gd name="connsiteX1" fmla="*/ 1439309 w 6447525"/>
              <a:gd name="connsiteY1" fmla="*/ 13855 h 6404383"/>
              <a:gd name="connsiteX2" fmla="*/ 6442142 w 6447525"/>
              <a:gd name="connsiteY2" fmla="*/ 0 h 6404383"/>
              <a:gd name="connsiteX3" fmla="*/ 6441322 w 6447525"/>
              <a:gd name="connsiteY3" fmla="*/ 6404383 h 6404383"/>
              <a:gd name="connsiteX4" fmla="*/ 329690 w 6447525"/>
              <a:gd name="connsiteY4" fmla="*/ 6398153 h 6404383"/>
              <a:gd name="connsiteX5" fmla="*/ 1034 w 6447525"/>
              <a:gd name="connsiteY5" fmla="*/ 4207403 h 6404383"/>
              <a:gd name="connsiteX6" fmla="*/ 1765518 w 6447525"/>
              <a:gd name="connsiteY6" fmla="*/ 2339229 h 6404383"/>
              <a:gd name="connsiteX0" fmla="*/ 1765518 w 6442136"/>
              <a:gd name="connsiteY0" fmla="*/ 2325386 h 6390540"/>
              <a:gd name="connsiteX1" fmla="*/ 1439309 w 6442136"/>
              <a:gd name="connsiteY1" fmla="*/ 12 h 6390540"/>
              <a:gd name="connsiteX2" fmla="*/ 6220470 w 6442136"/>
              <a:gd name="connsiteY2" fmla="*/ 138557 h 6390540"/>
              <a:gd name="connsiteX3" fmla="*/ 6441322 w 6442136"/>
              <a:gd name="connsiteY3" fmla="*/ 6390540 h 6390540"/>
              <a:gd name="connsiteX4" fmla="*/ 329690 w 6442136"/>
              <a:gd name="connsiteY4" fmla="*/ 6384310 h 6390540"/>
              <a:gd name="connsiteX5" fmla="*/ 1034 w 6442136"/>
              <a:gd name="connsiteY5" fmla="*/ 4193560 h 6390540"/>
              <a:gd name="connsiteX6" fmla="*/ 1765518 w 6442136"/>
              <a:gd name="connsiteY6" fmla="*/ 2325386 h 6390540"/>
              <a:gd name="connsiteX0" fmla="*/ 1765518 w 6462925"/>
              <a:gd name="connsiteY0" fmla="*/ 2339229 h 6404383"/>
              <a:gd name="connsiteX1" fmla="*/ 1439309 w 6462925"/>
              <a:gd name="connsiteY1" fmla="*/ 13855 h 6404383"/>
              <a:gd name="connsiteX2" fmla="*/ 6462925 w 6462925"/>
              <a:gd name="connsiteY2" fmla="*/ 0 h 6404383"/>
              <a:gd name="connsiteX3" fmla="*/ 6441322 w 6462925"/>
              <a:gd name="connsiteY3" fmla="*/ 6404383 h 6404383"/>
              <a:gd name="connsiteX4" fmla="*/ 329690 w 6462925"/>
              <a:gd name="connsiteY4" fmla="*/ 6398153 h 6404383"/>
              <a:gd name="connsiteX5" fmla="*/ 1034 w 6462925"/>
              <a:gd name="connsiteY5" fmla="*/ 4207403 h 6404383"/>
              <a:gd name="connsiteX6" fmla="*/ 1765518 w 6462925"/>
              <a:gd name="connsiteY6" fmla="*/ 2339229 h 6404383"/>
              <a:gd name="connsiteX0" fmla="*/ 1765518 w 6462925"/>
              <a:gd name="connsiteY0" fmla="*/ 2339229 h 6404383"/>
              <a:gd name="connsiteX1" fmla="*/ 1612491 w 6462925"/>
              <a:gd name="connsiteY1" fmla="*/ 131618 h 6404383"/>
              <a:gd name="connsiteX2" fmla="*/ 6462925 w 6462925"/>
              <a:gd name="connsiteY2" fmla="*/ 0 h 6404383"/>
              <a:gd name="connsiteX3" fmla="*/ 6441322 w 6462925"/>
              <a:gd name="connsiteY3" fmla="*/ 6404383 h 6404383"/>
              <a:gd name="connsiteX4" fmla="*/ 329690 w 6462925"/>
              <a:gd name="connsiteY4" fmla="*/ 6398153 h 6404383"/>
              <a:gd name="connsiteX5" fmla="*/ 1034 w 6462925"/>
              <a:gd name="connsiteY5" fmla="*/ 4207403 h 6404383"/>
              <a:gd name="connsiteX6" fmla="*/ 1765518 w 6462925"/>
              <a:gd name="connsiteY6" fmla="*/ 2339229 h 6404383"/>
              <a:gd name="connsiteX0" fmla="*/ 1765518 w 6462925"/>
              <a:gd name="connsiteY0" fmla="*/ 2339240 h 6404394"/>
              <a:gd name="connsiteX1" fmla="*/ 1467018 w 6462925"/>
              <a:gd name="connsiteY1" fmla="*/ 11 h 6404394"/>
              <a:gd name="connsiteX2" fmla="*/ 6462925 w 6462925"/>
              <a:gd name="connsiteY2" fmla="*/ 11 h 6404394"/>
              <a:gd name="connsiteX3" fmla="*/ 6441322 w 6462925"/>
              <a:gd name="connsiteY3" fmla="*/ 6404394 h 6404394"/>
              <a:gd name="connsiteX4" fmla="*/ 329690 w 6462925"/>
              <a:gd name="connsiteY4" fmla="*/ 6398164 h 6404394"/>
              <a:gd name="connsiteX5" fmla="*/ 1034 w 6462925"/>
              <a:gd name="connsiteY5" fmla="*/ 4207414 h 6404394"/>
              <a:gd name="connsiteX6" fmla="*/ 1765518 w 6462925"/>
              <a:gd name="connsiteY6" fmla="*/ 2339240 h 6404394"/>
              <a:gd name="connsiteX0" fmla="*/ 1765518 w 6462925"/>
              <a:gd name="connsiteY0" fmla="*/ 2339240 h 6404394"/>
              <a:gd name="connsiteX1" fmla="*/ 1467018 w 6462925"/>
              <a:gd name="connsiteY1" fmla="*/ 11 h 6404394"/>
              <a:gd name="connsiteX2" fmla="*/ 6462925 w 6462925"/>
              <a:gd name="connsiteY2" fmla="*/ 11 h 6404394"/>
              <a:gd name="connsiteX3" fmla="*/ 6441322 w 6462925"/>
              <a:gd name="connsiteY3" fmla="*/ 6404394 h 6404394"/>
              <a:gd name="connsiteX4" fmla="*/ 329690 w 6462925"/>
              <a:gd name="connsiteY4" fmla="*/ 6398164 h 6404394"/>
              <a:gd name="connsiteX5" fmla="*/ 1034 w 6462925"/>
              <a:gd name="connsiteY5" fmla="*/ 4207414 h 6404394"/>
              <a:gd name="connsiteX6" fmla="*/ 1765518 w 6462925"/>
              <a:gd name="connsiteY6" fmla="*/ 2339240 h 6404394"/>
              <a:gd name="connsiteX0" fmla="*/ 1765518 w 6462925"/>
              <a:gd name="connsiteY0" fmla="*/ 2339240 h 6404394"/>
              <a:gd name="connsiteX1" fmla="*/ 1439309 w 6462925"/>
              <a:gd name="connsiteY1" fmla="*/ 11 h 6404394"/>
              <a:gd name="connsiteX2" fmla="*/ 6462925 w 6462925"/>
              <a:gd name="connsiteY2" fmla="*/ 11 h 6404394"/>
              <a:gd name="connsiteX3" fmla="*/ 6441322 w 6462925"/>
              <a:gd name="connsiteY3" fmla="*/ 6404394 h 6404394"/>
              <a:gd name="connsiteX4" fmla="*/ 329690 w 6462925"/>
              <a:gd name="connsiteY4" fmla="*/ 6398164 h 6404394"/>
              <a:gd name="connsiteX5" fmla="*/ 1034 w 6462925"/>
              <a:gd name="connsiteY5" fmla="*/ 4207414 h 6404394"/>
              <a:gd name="connsiteX6" fmla="*/ 1765518 w 6462925"/>
              <a:gd name="connsiteY6" fmla="*/ 2339240 h 6404394"/>
              <a:gd name="connsiteX0" fmla="*/ 1807082 w 6462925"/>
              <a:gd name="connsiteY0" fmla="*/ 2339240 h 6404394"/>
              <a:gd name="connsiteX1" fmla="*/ 1439309 w 6462925"/>
              <a:gd name="connsiteY1" fmla="*/ 11 h 6404394"/>
              <a:gd name="connsiteX2" fmla="*/ 6462925 w 6462925"/>
              <a:gd name="connsiteY2" fmla="*/ 11 h 6404394"/>
              <a:gd name="connsiteX3" fmla="*/ 6441322 w 6462925"/>
              <a:gd name="connsiteY3" fmla="*/ 6404394 h 6404394"/>
              <a:gd name="connsiteX4" fmla="*/ 329690 w 6462925"/>
              <a:gd name="connsiteY4" fmla="*/ 6398164 h 6404394"/>
              <a:gd name="connsiteX5" fmla="*/ 1034 w 6462925"/>
              <a:gd name="connsiteY5" fmla="*/ 4207414 h 6404394"/>
              <a:gd name="connsiteX6" fmla="*/ 1807082 w 6462925"/>
              <a:gd name="connsiteY6" fmla="*/ 2339240 h 640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2925" h="6404394">
                <a:moveTo>
                  <a:pt x="1807082" y="2339240"/>
                </a:moveTo>
                <a:cubicBezTo>
                  <a:pt x="1809471" y="2354690"/>
                  <a:pt x="1436920" y="-5914"/>
                  <a:pt x="1439309" y="11"/>
                </a:cubicBezTo>
                <a:lnTo>
                  <a:pt x="6462925" y="11"/>
                </a:lnTo>
                <a:cubicBezTo>
                  <a:pt x="6455789" y="25836"/>
                  <a:pt x="6457983" y="6407144"/>
                  <a:pt x="6441322" y="6404394"/>
                </a:cubicBezTo>
                <a:cubicBezTo>
                  <a:pt x="6470683" y="6392119"/>
                  <a:pt x="347954" y="6400914"/>
                  <a:pt x="329690" y="6398164"/>
                </a:cubicBezTo>
                <a:cubicBezTo>
                  <a:pt x="372538" y="6414039"/>
                  <a:pt x="-22764" y="4229639"/>
                  <a:pt x="1034" y="4207414"/>
                </a:cubicBezTo>
                <a:cubicBezTo>
                  <a:pt x="4995" y="4229214"/>
                  <a:pt x="1803121" y="2393640"/>
                  <a:pt x="1807082" y="233924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026448-E0AC-76AC-1E30-3BA6E058A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0585027-027B-B3E4-5092-734208AB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93" y="1590675"/>
            <a:ext cx="4965581" cy="411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18948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CCD05A2B-BC6C-1E15-F104-DB6A318F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2" y="513064"/>
            <a:ext cx="7595809" cy="1060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63DA8C2-712C-D653-FFAF-5766C7A3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573822"/>
            <a:ext cx="7595809" cy="409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5C6162D4-A07E-0CF8-8FA3-8E280E78DF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21871" y="222319"/>
            <a:ext cx="3454679" cy="6407803"/>
          </a:xfrm>
          <a:custGeom>
            <a:avLst/>
            <a:gdLst>
              <a:gd name="connsiteX0" fmla="*/ 0 w 3457663"/>
              <a:gd name="connsiteY0" fmla="*/ 3087375 h 6174750"/>
              <a:gd name="connsiteX1" fmla="*/ 864416 w 3457663"/>
              <a:gd name="connsiteY1" fmla="*/ 1 h 6174750"/>
              <a:gd name="connsiteX2" fmla="*/ 2593247 w 3457663"/>
              <a:gd name="connsiteY2" fmla="*/ 1 h 6174750"/>
              <a:gd name="connsiteX3" fmla="*/ 3457663 w 3457663"/>
              <a:gd name="connsiteY3" fmla="*/ 3087375 h 6174750"/>
              <a:gd name="connsiteX4" fmla="*/ 2593247 w 3457663"/>
              <a:gd name="connsiteY4" fmla="*/ 6174749 h 6174750"/>
              <a:gd name="connsiteX5" fmla="*/ 864416 w 3457663"/>
              <a:gd name="connsiteY5" fmla="*/ 6174749 h 6174750"/>
              <a:gd name="connsiteX6" fmla="*/ 0 w 3457663"/>
              <a:gd name="connsiteY6" fmla="*/ 3087375 h 6174750"/>
              <a:gd name="connsiteX0" fmla="*/ 0 w 3457663"/>
              <a:gd name="connsiteY0" fmla="*/ 3296924 h 6384298"/>
              <a:gd name="connsiteX1" fmla="*/ 321491 w 3457663"/>
              <a:gd name="connsiteY1" fmla="*/ 0 h 6384298"/>
              <a:gd name="connsiteX2" fmla="*/ 2593247 w 3457663"/>
              <a:gd name="connsiteY2" fmla="*/ 209550 h 6384298"/>
              <a:gd name="connsiteX3" fmla="*/ 3457663 w 3457663"/>
              <a:gd name="connsiteY3" fmla="*/ 3296924 h 6384298"/>
              <a:gd name="connsiteX4" fmla="*/ 2593247 w 3457663"/>
              <a:gd name="connsiteY4" fmla="*/ 6384298 h 6384298"/>
              <a:gd name="connsiteX5" fmla="*/ 864416 w 3457663"/>
              <a:gd name="connsiteY5" fmla="*/ 6384298 h 6384298"/>
              <a:gd name="connsiteX6" fmla="*/ 0 w 3457663"/>
              <a:gd name="connsiteY6" fmla="*/ 3296924 h 6384298"/>
              <a:gd name="connsiteX0" fmla="*/ 0 w 3457663"/>
              <a:gd name="connsiteY0" fmla="*/ 3296924 h 6384298"/>
              <a:gd name="connsiteX1" fmla="*/ 321491 w 3457663"/>
              <a:gd name="connsiteY1" fmla="*/ 0 h 6384298"/>
              <a:gd name="connsiteX2" fmla="*/ 2593247 w 3457663"/>
              <a:gd name="connsiteY2" fmla="*/ 209550 h 6384298"/>
              <a:gd name="connsiteX3" fmla="*/ 3457663 w 3457663"/>
              <a:gd name="connsiteY3" fmla="*/ 3296924 h 6384298"/>
              <a:gd name="connsiteX4" fmla="*/ 2593247 w 3457663"/>
              <a:gd name="connsiteY4" fmla="*/ 6384298 h 6384298"/>
              <a:gd name="connsiteX5" fmla="*/ 864416 w 3457663"/>
              <a:gd name="connsiteY5" fmla="*/ 6384298 h 6384298"/>
              <a:gd name="connsiteX6" fmla="*/ 0 w 3457663"/>
              <a:gd name="connsiteY6" fmla="*/ 3296924 h 6384298"/>
              <a:gd name="connsiteX0" fmla="*/ 0 w 3457663"/>
              <a:gd name="connsiteY0" fmla="*/ 3296935 h 6384309"/>
              <a:gd name="connsiteX1" fmla="*/ 321491 w 3457663"/>
              <a:gd name="connsiteY1" fmla="*/ 11 h 6384309"/>
              <a:gd name="connsiteX2" fmla="*/ 2593247 w 3457663"/>
              <a:gd name="connsiteY2" fmla="*/ 209561 h 6384309"/>
              <a:gd name="connsiteX3" fmla="*/ 3457663 w 3457663"/>
              <a:gd name="connsiteY3" fmla="*/ 3296935 h 6384309"/>
              <a:gd name="connsiteX4" fmla="*/ 2593247 w 3457663"/>
              <a:gd name="connsiteY4" fmla="*/ 6384309 h 6384309"/>
              <a:gd name="connsiteX5" fmla="*/ 864416 w 3457663"/>
              <a:gd name="connsiteY5" fmla="*/ 6384309 h 6384309"/>
              <a:gd name="connsiteX6" fmla="*/ 0 w 3457663"/>
              <a:gd name="connsiteY6" fmla="*/ 3296935 h 6384309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457663"/>
              <a:gd name="connsiteY0" fmla="*/ 3306449 h 6393823"/>
              <a:gd name="connsiteX1" fmla="*/ 321491 w 3457663"/>
              <a:gd name="connsiteY1" fmla="*/ 9525 h 6393823"/>
              <a:gd name="connsiteX2" fmla="*/ 3450497 w 3457663"/>
              <a:gd name="connsiteY2" fmla="*/ 0 h 6393823"/>
              <a:gd name="connsiteX3" fmla="*/ 3457663 w 3457663"/>
              <a:gd name="connsiteY3" fmla="*/ 3306449 h 6393823"/>
              <a:gd name="connsiteX4" fmla="*/ 2593247 w 3457663"/>
              <a:gd name="connsiteY4" fmla="*/ 6393823 h 6393823"/>
              <a:gd name="connsiteX5" fmla="*/ 864416 w 3457663"/>
              <a:gd name="connsiteY5" fmla="*/ 6393823 h 6393823"/>
              <a:gd name="connsiteX6" fmla="*/ 0 w 3457663"/>
              <a:gd name="connsiteY6" fmla="*/ 3306449 h 6393823"/>
              <a:gd name="connsiteX0" fmla="*/ 0 w 3324313"/>
              <a:gd name="connsiteY0" fmla="*/ 2344424 h 6393823"/>
              <a:gd name="connsiteX1" fmla="*/ 188141 w 3324313"/>
              <a:gd name="connsiteY1" fmla="*/ 9525 h 6393823"/>
              <a:gd name="connsiteX2" fmla="*/ 3317147 w 3324313"/>
              <a:gd name="connsiteY2" fmla="*/ 0 h 6393823"/>
              <a:gd name="connsiteX3" fmla="*/ 3324313 w 3324313"/>
              <a:gd name="connsiteY3" fmla="*/ 3306449 h 6393823"/>
              <a:gd name="connsiteX4" fmla="*/ 2459897 w 3324313"/>
              <a:gd name="connsiteY4" fmla="*/ 6393823 h 6393823"/>
              <a:gd name="connsiteX5" fmla="*/ 731066 w 3324313"/>
              <a:gd name="connsiteY5" fmla="*/ 6393823 h 6393823"/>
              <a:gd name="connsiteX6" fmla="*/ 0 w 3324313"/>
              <a:gd name="connsiteY6" fmla="*/ 2344424 h 6393823"/>
              <a:gd name="connsiteX0" fmla="*/ 0 w 3324313"/>
              <a:gd name="connsiteY0" fmla="*/ 2344424 h 6393823"/>
              <a:gd name="connsiteX1" fmla="*/ 188141 w 3324313"/>
              <a:gd name="connsiteY1" fmla="*/ 9525 h 6393823"/>
              <a:gd name="connsiteX2" fmla="*/ 3317147 w 3324313"/>
              <a:gd name="connsiteY2" fmla="*/ 0 h 6393823"/>
              <a:gd name="connsiteX3" fmla="*/ 3324313 w 3324313"/>
              <a:gd name="connsiteY3" fmla="*/ 3306449 h 6393823"/>
              <a:gd name="connsiteX4" fmla="*/ 2459897 w 3324313"/>
              <a:gd name="connsiteY4" fmla="*/ 6393823 h 6393823"/>
              <a:gd name="connsiteX5" fmla="*/ 731066 w 3324313"/>
              <a:gd name="connsiteY5" fmla="*/ 6393823 h 6393823"/>
              <a:gd name="connsiteX6" fmla="*/ 0 w 3324313"/>
              <a:gd name="connsiteY6" fmla="*/ 2344424 h 6393823"/>
              <a:gd name="connsiteX0" fmla="*/ 23 w 3324336"/>
              <a:gd name="connsiteY0" fmla="*/ 2344424 h 6393823"/>
              <a:gd name="connsiteX1" fmla="*/ 188164 w 3324336"/>
              <a:gd name="connsiteY1" fmla="*/ 9525 h 6393823"/>
              <a:gd name="connsiteX2" fmla="*/ 3317170 w 3324336"/>
              <a:gd name="connsiteY2" fmla="*/ 0 h 6393823"/>
              <a:gd name="connsiteX3" fmla="*/ 3324336 w 3324336"/>
              <a:gd name="connsiteY3" fmla="*/ 3306449 h 6393823"/>
              <a:gd name="connsiteX4" fmla="*/ 2459920 w 3324336"/>
              <a:gd name="connsiteY4" fmla="*/ 6393823 h 6393823"/>
              <a:gd name="connsiteX5" fmla="*/ 731089 w 3324336"/>
              <a:gd name="connsiteY5" fmla="*/ 6393823 h 6393823"/>
              <a:gd name="connsiteX6" fmla="*/ 23 w 3324336"/>
              <a:gd name="connsiteY6" fmla="*/ 2344424 h 6393823"/>
              <a:gd name="connsiteX0" fmla="*/ 23 w 3317170"/>
              <a:gd name="connsiteY0" fmla="*/ 2344424 h 6393823"/>
              <a:gd name="connsiteX1" fmla="*/ 188164 w 3317170"/>
              <a:gd name="connsiteY1" fmla="*/ 9525 h 6393823"/>
              <a:gd name="connsiteX2" fmla="*/ 3317170 w 3317170"/>
              <a:gd name="connsiteY2" fmla="*/ 0 h 6393823"/>
              <a:gd name="connsiteX3" fmla="*/ 3286236 w 3317170"/>
              <a:gd name="connsiteY3" fmla="*/ 5068574 h 6393823"/>
              <a:gd name="connsiteX4" fmla="*/ 2459920 w 3317170"/>
              <a:gd name="connsiteY4" fmla="*/ 6393823 h 6393823"/>
              <a:gd name="connsiteX5" fmla="*/ 731089 w 3317170"/>
              <a:gd name="connsiteY5" fmla="*/ 6393823 h 6393823"/>
              <a:gd name="connsiteX6" fmla="*/ 23 w 3317170"/>
              <a:gd name="connsiteY6" fmla="*/ 2344424 h 6393823"/>
              <a:gd name="connsiteX0" fmla="*/ 23 w 3317170"/>
              <a:gd name="connsiteY0" fmla="*/ 2344424 h 6402074"/>
              <a:gd name="connsiteX1" fmla="*/ 188164 w 3317170"/>
              <a:gd name="connsiteY1" fmla="*/ 9525 h 6402074"/>
              <a:gd name="connsiteX2" fmla="*/ 3317170 w 3317170"/>
              <a:gd name="connsiteY2" fmla="*/ 0 h 6402074"/>
              <a:gd name="connsiteX3" fmla="*/ 3314811 w 3317170"/>
              <a:gd name="connsiteY3" fmla="*/ 6402074 h 6402074"/>
              <a:gd name="connsiteX4" fmla="*/ 2459920 w 3317170"/>
              <a:gd name="connsiteY4" fmla="*/ 6393823 h 6402074"/>
              <a:gd name="connsiteX5" fmla="*/ 731089 w 3317170"/>
              <a:gd name="connsiteY5" fmla="*/ 6393823 h 6402074"/>
              <a:gd name="connsiteX6" fmla="*/ 23 w 3317170"/>
              <a:gd name="connsiteY6" fmla="*/ 2344424 h 6402074"/>
              <a:gd name="connsiteX0" fmla="*/ 23 w 3321320"/>
              <a:gd name="connsiteY0" fmla="*/ 2344424 h 6402074"/>
              <a:gd name="connsiteX1" fmla="*/ 188164 w 3321320"/>
              <a:gd name="connsiteY1" fmla="*/ 9525 h 6402074"/>
              <a:gd name="connsiteX2" fmla="*/ 3317170 w 3321320"/>
              <a:gd name="connsiteY2" fmla="*/ 0 h 6402074"/>
              <a:gd name="connsiteX3" fmla="*/ 3314811 w 3321320"/>
              <a:gd name="connsiteY3" fmla="*/ 6402074 h 6402074"/>
              <a:gd name="connsiteX4" fmla="*/ 2459920 w 3321320"/>
              <a:gd name="connsiteY4" fmla="*/ 6393823 h 6402074"/>
              <a:gd name="connsiteX5" fmla="*/ 731089 w 3321320"/>
              <a:gd name="connsiteY5" fmla="*/ 6393823 h 6402074"/>
              <a:gd name="connsiteX6" fmla="*/ 23 w 3321320"/>
              <a:gd name="connsiteY6" fmla="*/ 2344424 h 6402074"/>
              <a:gd name="connsiteX0" fmla="*/ 23 w 3321320"/>
              <a:gd name="connsiteY0" fmla="*/ 2344424 h 6402074"/>
              <a:gd name="connsiteX1" fmla="*/ 188164 w 3321320"/>
              <a:gd name="connsiteY1" fmla="*/ 9525 h 6402074"/>
              <a:gd name="connsiteX2" fmla="*/ 3317170 w 3321320"/>
              <a:gd name="connsiteY2" fmla="*/ 0 h 6402074"/>
              <a:gd name="connsiteX3" fmla="*/ 3314811 w 3321320"/>
              <a:gd name="connsiteY3" fmla="*/ 6402074 h 6402074"/>
              <a:gd name="connsiteX4" fmla="*/ 2459920 w 3321320"/>
              <a:gd name="connsiteY4" fmla="*/ 6393823 h 6402074"/>
              <a:gd name="connsiteX5" fmla="*/ 731089 w 3321320"/>
              <a:gd name="connsiteY5" fmla="*/ 6393823 h 6402074"/>
              <a:gd name="connsiteX6" fmla="*/ 23 w 3321320"/>
              <a:gd name="connsiteY6" fmla="*/ 2344424 h 6402074"/>
              <a:gd name="connsiteX0" fmla="*/ 15733 w 3337030"/>
              <a:gd name="connsiteY0" fmla="*/ 2344424 h 6402074"/>
              <a:gd name="connsiteX1" fmla="*/ 203874 w 3337030"/>
              <a:gd name="connsiteY1" fmla="*/ 9525 h 6402074"/>
              <a:gd name="connsiteX2" fmla="*/ 3332880 w 3337030"/>
              <a:gd name="connsiteY2" fmla="*/ 0 h 6402074"/>
              <a:gd name="connsiteX3" fmla="*/ 3330521 w 3337030"/>
              <a:gd name="connsiteY3" fmla="*/ 6402074 h 6402074"/>
              <a:gd name="connsiteX4" fmla="*/ 2475630 w 3337030"/>
              <a:gd name="connsiteY4" fmla="*/ 6393823 h 6402074"/>
              <a:gd name="connsiteX5" fmla="*/ 175299 w 3337030"/>
              <a:gd name="connsiteY5" fmla="*/ 4412623 h 6402074"/>
              <a:gd name="connsiteX6" fmla="*/ 15733 w 3337030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459967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70 w 3321367"/>
              <a:gd name="connsiteY0" fmla="*/ 2344424 h 6402074"/>
              <a:gd name="connsiteX1" fmla="*/ 188211 w 3321367"/>
              <a:gd name="connsiteY1" fmla="*/ 9525 h 6402074"/>
              <a:gd name="connsiteX2" fmla="*/ 3317217 w 3321367"/>
              <a:gd name="connsiteY2" fmla="*/ 0 h 6402074"/>
              <a:gd name="connsiteX3" fmla="*/ 3314858 w 3321367"/>
              <a:gd name="connsiteY3" fmla="*/ 6402074 h 6402074"/>
              <a:gd name="connsiteX4" fmla="*/ 2012292 w 3321367"/>
              <a:gd name="connsiteY4" fmla="*/ 6393823 h 6402074"/>
              <a:gd name="connsiteX5" fmla="*/ 159636 w 3321367"/>
              <a:gd name="connsiteY5" fmla="*/ 4412623 h 6402074"/>
              <a:gd name="connsiteX6" fmla="*/ 70 w 3321367"/>
              <a:gd name="connsiteY6" fmla="*/ 2344424 h 6402074"/>
              <a:gd name="connsiteX0" fmla="*/ 111853 w 3433150"/>
              <a:gd name="connsiteY0" fmla="*/ 2344424 h 6402074"/>
              <a:gd name="connsiteX1" fmla="*/ 299994 w 3433150"/>
              <a:gd name="connsiteY1" fmla="*/ 9525 h 6402074"/>
              <a:gd name="connsiteX2" fmla="*/ 3429000 w 3433150"/>
              <a:gd name="connsiteY2" fmla="*/ 0 h 6402074"/>
              <a:gd name="connsiteX3" fmla="*/ 3426641 w 3433150"/>
              <a:gd name="connsiteY3" fmla="*/ 6402074 h 6402074"/>
              <a:gd name="connsiteX4" fmla="*/ 0 w 3433150"/>
              <a:gd name="connsiteY4" fmla="*/ 6393823 h 6402074"/>
              <a:gd name="connsiteX5" fmla="*/ 271419 w 3433150"/>
              <a:gd name="connsiteY5" fmla="*/ 4412623 h 6402074"/>
              <a:gd name="connsiteX6" fmla="*/ 111853 w 3433150"/>
              <a:gd name="connsiteY6" fmla="*/ 2344424 h 6402074"/>
              <a:gd name="connsiteX0" fmla="*/ 111853 w 3433150"/>
              <a:gd name="connsiteY0" fmla="*/ 2344424 h 6402074"/>
              <a:gd name="connsiteX1" fmla="*/ 299994 w 3433150"/>
              <a:gd name="connsiteY1" fmla="*/ 9525 h 6402074"/>
              <a:gd name="connsiteX2" fmla="*/ 3429000 w 3433150"/>
              <a:gd name="connsiteY2" fmla="*/ 0 h 6402074"/>
              <a:gd name="connsiteX3" fmla="*/ 3426641 w 3433150"/>
              <a:gd name="connsiteY3" fmla="*/ 6402074 h 6402074"/>
              <a:gd name="connsiteX4" fmla="*/ 0 w 3433150"/>
              <a:gd name="connsiteY4" fmla="*/ 6393823 h 6402074"/>
              <a:gd name="connsiteX5" fmla="*/ 414294 w 3433150"/>
              <a:gd name="connsiteY5" fmla="*/ 4298323 h 6402074"/>
              <a:gd name="connsiteX6" fmla="*/ 111853 w 3433150"/>
              <a:gd name="connsiteY6" fmla="*/ 2344424 h 6402074"/>
              <a:gd name="connsiteX0" fmla="*/ 26 w 3445148"/>
              <a:gd name="connsiteY0" fmla="*/ 1849124 h 6402074"/>
              <a:gd name="connsiteX1" fmla="*/ 311992 w 3445148"/>
              <a:gd name="connsiteY1" fmla="*/ 9525 h 6402074"/>
              <a:gd name="connsiteX2" fmla="*/ 3440998 w 3445148"/>
              <a:gd name="connsiteY2" fmla="*/ 0 h 6402074"/>
              <a:gd name="connsiteX3" fmla="*/ 3438639 w 3445148"/>
              <a:gd name="connsiteY3" fmla="*/ 6402074 h 6402074"/>
              <a:gd name="connsiteX4" fmla="*/ 11998 w 3445148"/>
              <a:gd name="connsiteY4" fmla="*/ 6393823 h 6402074"/>
              <a:gd name="connsiteX5" fmla="*/ 426292 w 3445148"/>
              <a:gd name="connsiteY5" fmla="*/ 4298323 h 6402074"/>
              <a:gd name="connsiteX6" fmla="*/ 26 w 3445148"/>
              <a:gd name="connsiteY6" fmla="*/ 1849124 h 6402074"/>
              <a:gd name="connsiteX0" fmla="*/ 26 w 3445148"/>
              <a:gd name="connsiteY0" fmla="*/ 1854853 h 6407803"/>
              <a:gd name="connsiteX1" fmla="*/ 311992 w 3445148"/>
              <a:gd name="connsiteY1" fmla="*/ 14 h 6407803"/>
              <a:gd name="connsiteX2" fmla="*/ 3440998 w 3445148"/>
              <a:gd name="connsiteY2" fmla="*/ 5729 h 6407803"/>
              <a:gd name="connsiteX3" fmla="*/ 3438639 w 3445148"/>
              <a:gd name="connsiteY3" fmla="*/ 6407803 h 6407803"/>
              <a:gd name="connsiteX4" fmla="*/ 11998 w 3445148"/>
              <a:gd name="connsiteY4" fmla="*/ 6399552 h 6407803"/>
              <a:gd name="connsiteX5" fmla="*/ 426292 w 3445148"/>
              <a:gd name="connsiteY5" fmla="*/ 4304052 h 6407803"/>
              <a:gd name="connsiteX6" fmla="*/ 26 w 3445148"/>
              <a:gd name="connsiteY6" fmla="*/ 1854853 h 6407803"/>
              <a:gd name="connsiteX0" fmla="*/ 26 w 3440998"/>
              <a:gd name="connsiteY0" fmla="*/ 1854853 h 6399642"/>
              <a:gd name="connsiteX1" fmla="*/ 311992 w 3440998"/>
              <a:gd name="connsiteY1" fmla="*/ 14 h 6399642"/>
              <a:gd name="connsiteX2" fmla="*/ 3440998 w 3440998"/>
              <a:gd name="connsiteY2" fmla="*/ 5729 h 6399642"/>
              <a:gd name="connsiteX3" fmla="*/ 2981439 w 3440998"/>
              <a:gd name="connsiteY3" fmla="*/ 5882023 h 6399642"/>
              <a:gd name="connsiteX4" fmla="*/ 11998 w 3440998"/>
              <a:gd name="connsiteY4" fmla="*/ 6399552 h 6399642"/>
              <a:gd name="connsiteX5" fmla="*/ 426292 w 3440998"/>
              <a:gd name="connsiteY5" fmla="*/ 4304052 h 6399642"/>
              <a:gd name="connsiteX6" fmla="*/ 26 w 3440998"/>
              <a:gd name="connsiteY6" fmla="*/ 1854853 h 6399642"/>
              <a:gd name="connsiteX0" fmla="*/ 26 w 3451496"/>
              <a:gd name="connsiteY0" fmla="*/ 1854853 h 6407803"/>
              <a:gd name="connsiteX1" fmla="*/ 311992 w 3451496"/>
              <a:gd name="connsiteY1" fmla="*/ 14 h 6407803"/>
              <a:gd name="connsiteX2" fmla="*/ 3440998 w 3451496"/>
              <a:gd name="connsiteY2" fmla="*/ 5729 h 6407803"/>
              <a:gd name="connsiteX3" fmla="*/ 3446259 w 3451496"/>
              <a:gd name="connsiteY3" fmla="*/ 6407803 h 6407803"/>
              <a:gd name="connsiteX4" fmla="*/ 11998 w 3451496"/>
              <a:gd name="connsiteY4" fmla="*/ 6399552 h 6407803"/>
              <a:gd name="connsiteX5" fmla="*/ 426292 w 3451496"/>
              <a:gd name="connsiteY5" fmla="*/ 4304052 h 6407803"/>
              <a:gd name="connsiteX6" fmla="*/ 26 w 3451496"/>
              <a:gd name="connsiteY6" fmla="*/ 1854853 h 6407803"/>
              <a:gd name="connsiteX0" fmla="*/ 26 w 3454679"/>
              <a:gd name="connsiteY0" fmla="*/ 1854853 h 6407803"/>
              <a:gd name="connsiteX1" fmla="*/ 311992 w 3454679"/>
              <a:gd name="connsiteY1" fmla="*/ 14 h 6407803"/>
              <a:gd name="connsiteX2" fmla="*/ 3440998 w 3454679"/>
              <a:gd name="connsiteY2" fmla="*/ 5729 h 6407803"/>
              <a:gd name="connsiteX3" fmla="*/ 3446259 w 3454679"/>
              <a:gd name="connsiteY3" fmla="*/ 6407803 h 6407803"/>
              <a:gd name="connsiteX4" fmla="*/ 11998 w 3454679"/>
              <a:gd name="connsiteY4" fmla="*/ 6399552 h 6407803"/>
              <a:gd name="connsiteX5" fmla="*/ 426292 w 3454679"/>
              <a:gd name="connsiteY5" fmla="*/ 4304052 h 6407803"/>
              <a:gd name="connsiteX6" fmla="*/ 26 w 3454679"/>
              <a:gd name="connsiteY6" fmla="*/ 1854853 h 640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4679" h="6407803">
                <a:moveTo>
                  <a:pt x="26" y="1854853"/>
                </a:moveTo>
                <a:cubicBezTo>
                  <a:pt x="2415" y="1870303"/>
                  <a:pt x="309603" y="-5911"/>
                  <a:pt x="311992" y="14"/>
                </a:cubicBezTo>
                <a:lnTo>
                  <a:pt x="3440998" y="5729"/>
                </a:lnTo>
                <a:cubicBezTo>
                  <a:pt x="3433862" y="31554"/>
                  <a:pt x="3470540" y="6395313"/>
                  <a:pt x="3446259" y="6407803"/>
                </a:cubicBezTo>
                <a:cubicBezTo>
                  <a:pt x="3475620" y="6395528"/>
                  <a:pt x="30262" y="6402302"/>
                  <a:pt x="11998" y="6399552"/>
                </a:cubicBezTo>
                <a:cubicBezTo>
                  <a:pt x="54846" y="6415427"/>
                  <a:pt x="402494" y="4326277"/>
                  <a:pt x="426292" y="4304052"/>
                </a:cubicBezTo>
                <a:cubicBezTo>
                  <a:pt x="430253" y="4325852"/>
                  <a:pt x="-3935" y="1909253"/>
                  <a:pt x="26" y="1854853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7C579D2-DE0B-C3DF-81A7-F2F8EB578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CCD05A2B-BC6C-1E15-F104-DB6A318F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2" y="513064"/>
            <a:ext cx="6526500" cy="1060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63DA8C2-712C-D653-FFAF-5766C7A3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2" y="1573822"/>
            <a:ext cx="6526499" cy="409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5C6162D4-A07E-0CF8-8FA3-8E280E78DF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2593" y="275674"/>
            <a:ext cx="4298164" cy="309177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Kuvan paikkamerkki 3">
            <a:extLst>
              <a:ext uri="{FF2B5EF4-FFF2-40B4-BE49-F238E27FC236}">
                <a16:creationId xmlns:a16="http://schemas.microsoft.com/office/drawing/2014/main" id="{9CE767D4-116A-C0CA-AF08-A39D8C21DB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52592" y="3484685"/>
            <a:ext cx="4298165" cy="29923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7A08360-36EC-2CC2-86E1-53CED291D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18D7CB4-9609-A2D0-70B9-D5AC767E3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40278" y="5664370"/>
            <a:ext cx="1653568" cy="930132"/>
          </a:xfrm>
          <a:prstGeom prst="rect">
            <a:avLst/>
          </a:prstGeom>
        </p:spPr>
      </p:pic>
      <p:sp>
        <p:nvSpPr>
          <p:cNvPr id="8" name="Otsikon paikkamerkki 1">
            <a:extLst>
              <a:ext uri="{FF2B5EF4-FFF2-40B4-BE49-F238E27FC236}">
                <a16:creationId xmlns:a16="http://schemas.microsoft.com/office/drawing/2014/main" id="{CCD05A2B-BC6C-1E15-F104-DB6A318F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4" y="477896"/>
            <a:ext cx="11554920" cy="8987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63DA8C2-712C-D653-FFAF-5766C7A3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376598"/>
            <a:ext cx="5665111" cy="186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5C6162D4-A07E-0CF8-8FA3-8E280E78DF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242" y="3487269"/>
            <a:ext cx="5665112" cy="30087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Kuvan paikkamerkki 3">
            <a:extLst>
              <a:ext uri="{FF2B5EF4-FFF2-40B4-BE49-F238E27FC236}">
                <a16:creationId xmlns:a16="http://schemas.microsoft.com/office/drawing/2014/main" id="{E771EFEF-0439-6754-325D-8CAE6BA478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5647" y="3487269"/>
            <a:ext cx="5665111" cy="30087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64353DC0-3721-BE83-B9E4-DA7933C9A69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85647" y="1376598"/>
            <a:ext cx="5665111" cy="186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08951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28E69F1-9ABB-E746-088D-67B5D4C1D7A0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9DB2EA4-4D30-5A19-F6B2-43520D16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272"/>
            <a:ext cx="11012558" cy="91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CDDA6A-281D-4084-23DF-4E28583AB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21296"/>
            <a:ext cx="11012557" cy="416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55210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1" r:id="rId3"/>
    <p:sldLayoutId id="2147483653" r:id="rId4"/>
    <p:sldLayoutId id="2147483667" r:id="rId5"/>
    <p:sldLayoutId id="2147483660" r:id="rId6"/>
    <p:sldLayoutId id="2147483661" r:id="rId7"/>
    <p:sldLayoutId id="2147483659" r:id="rId8"/>
    <p:sldLayoutId id="2147483662" r:id="rId9"/>
    <p:sldLayoutId id="2147483654" r:id="rId10"/>
    <p:sldLayoutId id="2147483666" r:id="rId11"/>
    <p:sldLayoutId id="214748366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60000"/>
            <a:lumOff val="4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mijarvi.fi/koulut/uotilan-koulu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2403569-8189-AD10-3A91-A6CF5832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062" y="5274264"/>
            <a:ext cx="8905875" cy="1142323"/>
          </a:xfrm>
        </p:spPr>
        <p:txBody>
          <a:bodyPr/>
          <a:lstStyle/>
          <a:p>
            <a:r>
              <a:rPr lang="fi-FI" dirty="0"/>
              <a:t>Tervetuloa Uotilan kouluun </a:t>
            </a:r>
            <a:br>
              <a:rPr lang="fi-FI" dirty="0"/>
            </a:br>
            <a:r>
              <a:rPr lang="fi-FI" dirty="0"/>
              <a:t>13.5.2026 Tiina Nordgren, rehtori</a:t>
            </a:r>
          </a:p>
        </p:txBody>
      </p:sp>
      <p:pic>
        <p:nvPicPr>
          <p:cNvPr id="7" name="Kuvan paikkamerkki 6" descr="Kuva, joka sisältää kohteen vaate, nainen, tapahtuma, henkilö&#10;&#10;Kuvaus luotu automaattisesti">
            <a:extLst>
              <a:ext uri="{FF2B5EF4-FFF2-40B4-BE49-F238E27FC236}">
                <a16:creationId xmlns:a16="http://schemas.microsoft.com/office/drawing/2014/main" id="{08B0D7F4-6054-35A3-439D-15BBC1F3906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1253" b="1253"/>
          <a:stretch>
            <a:fillRect/>
          </a:stretch>
        </p:blipFill>
        <p:spPr>
          <a:xfrm>
            <a:off x="226936" y="260866"/>
            <a:ext cx="11738125" cy="4683621"/>
          </a:xfrm>
        </p:spPr>
      </p:pic>
    </p:spTree>
    <p:extLst>
      <p:ext uri="{BB962C8B-B14F-4D97-AF65-F5344CB8AC3E}">
        <p14:creationId xmlns:p14="http://schemas.microsoft.com/office/powerpoint/2010/main" val="270109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C807A-76E3-3882-470E-468AFEE4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588DFB-89D9-FDDE-C718-BAB793B98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Koululla toimii Vanhempainyhdistys. Tervetuloa mukaan toimintaan! </a:t>
            </a:r>
          </a:p>
          <a:p>
            <a:r>
              <a:rPr lang="fi-FI" dirty="0"/>
              <a:t>Koulusta tulee läksyä lähes päivittäin, mahdollisesti myös viikonlopuksi</a:t>
            </a:r>
          </a:p>
          <a:p>
            <a:r>
              <a:rPr lang="fi-FI" dirty="0"/>
              <a:t>Koulun kotisivuille päivitetään yhteystiedot viimeistään elokuussa ja syyskuun lopussa viimeistään myös lukuvuosisuunnitelma</a:t>
            </a:r>
          </a:p>
          <a:p>
            <a:r>
              <a:rPr lang="fi-FI" dirty="0">
                <a:hlinkClick r:id="rId2"/>
              </a:rPr>
              <a:t>https://www.nurmijarvi.fi/koulut/uotilan-koulu/</a:t>
            </a:r>
            <a:endParaRPr lang="fi-FI" dirty="0"/>
          </a:p>
          <a:p>
            <a:r>
              <a:rPr lang="fi-FI" dirty="0"/>
              <a:t>Koulun järjestyssäännöt noudattavat koulutuspalveluiden ohjeistusta mobiililaitteisiin liittyen eli kännykät ja kellopuhelimet kerätään päivän alkaessa parkkiin ja luovutetaan päivän päätteeksi</a:t>
            </a:r>
          </a:p>
          <a:p>
            <a:r>
              <a:rPr lang="fi-FI" dirty="0"/>
              <a:t>Koulun parkkipaikka on pieni ja ahdas, huomioidaan saattoliikenne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22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192E318-D696-A4F2-C7E1-34468C9D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69" y="561975"/>
            <a:ext cx="6164332" cy="648617"/>
          </a:xfrm>
        </p:spPr>
        <p:txBody>
          <a:bodyPr/>
          <a:lstStyle/>
          <a:p>
            <a:r>
              <a:rPr lang="en-US" dirty="0"/>
              <a:t>KIITOS JA HYVÄÄ KESÄÄ!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DE9AF6A-7E9B-9A83-CD5A-7C0A21EC52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53" b="453"/>
          <a:stretch/>
        </p:blipFill>
        <p:spPr>
          <a:xfrm>
            <a:off x="5516223" y="231326"/>
            <a:ext cx="6462925" cy="6404394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FD9B635-EDA6-DF60-F995-89A3AA2D85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1243" y="1411771"/>
            <a:ext cx="6556775" cy="41794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9AD77-9174-86C1-A207-23DE587C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Tietoja Uotilan koulusta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6D6EA-7DF1-CC81-CF62-F1FFB1D9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Tällä hetkellä luokka-asteilla 1-6 yhteensä 89 oppilasta.</a:t>
            </a:r>
          </a:p>
          <a:p>
            <a:r>
              <a:rPr lang="fi-FI" dirty="0"/>
              <a:t>Lisäksi eskareita ja 3-5 </a:t>
            </a:r>
            <a:r>
              <a:rPr lang="fi-FI"/>
              <a:t>-vuotiaita </a:t>
            </a:r>
            <a:r>
              <a:rPr lang="fi-FI" dirty="0"/>
              <a:t>varhaiskasvatuksessa </a:t>
            </a:r>
          </a:p>
          <a:p>
            <a:r>
              <a:rPr lang="fi-FI" dirty="0"/>
              <a:t>Henkilökuntaa</a:t>
            </a:r>
          </a:p>
          <a:p>
            <a:pPr lvl="1"/>
            <a:r>
              <a:rPr lang="fi-FI" dirty="0"/>
              <a:t>Luokanopettajia 6</a:t>
            </a:r>
          </a:p>
          <a:p>
            <a:pPr lvl="1"/>
            <a:r>
              <a:rPr lang="fi-FI" dirty="0"/>
              <a:t>Erityisopettajia 1</a:t>
            </a:r>
          </a:p>
          <a:p>
            <a:pPr lvl="1"/>
            <a:r>
              <a:rPr lang="fi-FI" dirty="0"/>
              <a:t>Koulunkäynnin ohjaajia 2 (lv 26-27 yksi ohjaaja)</a:t>
            </a:r>
          </a:p>
          <a:p>
            <a:pPr lvl="1"/>
            <a:r>
              <a:rPr lang="fi-FI" dirty="0"/>
              <a:t>Koulusihteeri (yhteinen Nurmijärven Yhteiskoulun kanssa) </a:t>
            </a:r>
          </a:p>
          <a:p>
            <a:pPr lvl="1"/>
            <a:r>
              <a:rPr lang="fi-FI" dirty="0"/>
              <a:t>Rehtori (myös Lukkarin koulu)</a:t>
            </a:r>
          </a:p>
        </p:txBody>
      </p:sp>
    </p:spTree>
    <p:extLst>
      <p:ext uri="{BB962C8B-B14F-4D97-AF65-F5344CB8AC3E}">
        <p14:creationId xmlns:p14="http://schemas.microsoft.com/office/powerpoint/2010/main" val="133256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D7287-23EA-9A9C-DEC9-49BA7656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kellonsoittoajat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8DEC00-9429-9C6D-325C-2DFDA99A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1.tunti klo 8.05 – 8.50</a:t>
            </a:r>
          </a:p>
          <a:p>
            <a:r>
              <a:rPr lang="fi-FI" dirty="0"/>
              <a:t>2.tunti klo 9.05 – 9.50</a:t>
            </a:r>
          </a:p>
          <a:p>
            <a:r>
              <a:rPr lang="fi-FI" dirty="0"/>
              <a:t>3.ja 4.tunti klo 10.15 – 12.05 sisältää ruokailun</a:t>
            </a:r>
          </a:p>
          <a:p>
            <a:r>
              <a:rPr lang="fi-FI" dirty="0"/>
              <a:t>5.tunti klo 12.20 – 13.05</a:t>
            </a:r>
          </a:p>
          <a:p>
            <a:r>
              <a:rPr lang="fi-FI" dirty="0"/>
              <a:t>6.tunti klo 13.20 – 14.05</a:t>
            </a:r>
          </a:p>
          <a:p>
            <a:r>
              <a:rPr lang="fi-FI" dirty="0"/>
              <a:t>7.tunti klo 14.10 – 14.55</a:t>
            </a:r>
          </a:p>
        </p:txBody>
      </p:sp>
    </p:spTree>
    <p:extLst>
      <p:ext uri="{BB962C8B-B14F-4D97-AF65-F5344CB8AC3E}">
        <p14:creationId xmlns:p14="http://schemas.microsoft.com/office/powerpoint/2010/main" val="409129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781CC-AC6F-51FF-C5E7-68B108B2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Toimintaperiaatteita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82C842-F749-9A11-8EF8-E5090648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Yhteistyö koulun aikuisten välillä tiivistä; juhlat, retket, tapahtumat</a:t>
            </a:r>
          </a:p>
          <a:p>
            <a:r>
              <a:rPr lang="fi-FI" dirty="0"/>
              <a:t>Opettajilla vastuutehtäviä (esim. kuljetus, turvallisuus, oppilaskunnan hallituksen ohjaaminen)</a:t>
            </a:r>
          </a:p>
          <a:p>
            <a:r>
              <a:rPr lang="fi-FI" dirty="0"/>
              <a:t>Oppilaiden osallistaminen; </a:t>
            </a:r>
            <a:r>
              <a:rPr lang="fi-FI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välkkärit, oppilaskunta</a:t>
            </a:r>
            <a:endParaRPr lang="fi-FI" dirty="0"/>
          </a:p>
          <a:p>
            <a:r>
              <a:rPr lang="fi-FI" dirty="0"/>
              <a:t>Rehtorin ja vararehtorin (Laura Palotie) tiivis yhteistyö</a:t>
            </a:r>
          </a:p>
          <a:p>
            <a:r>
              <a:rPr lang="fi-FI" dirty="0"/>
              <a:t>Oppilaantuntemus ja opetetaan toistemme luokkia ja/tai yhdessä rinnakkaisluokan kanssa (esim. 1-2 </a:t>
            </a:r>
            <a:r>
              <a:rPr lang="fi-FI" dirty="0" err="1"/>
              <a:t>lk</a:t>
            </a:r>
            <a:r>
              <a:rPr lang="fi-FI" dirty="0"/>
              <a:t>, 3-4 </a:t>
            </a:r>
            <a:r>
              <a:rPr lang="fi-FI" dirty="0" err="1"/>
              <a:t>lk</a:t>
            </a:r>
            <a:r>
              <a:rPr lang="fi-FI" dirty="0"/>
              <a:t> ja 5-6 </a:t>
            </a:r>
            <a:r>
              <a:rPr lang="fi-FI" dirty="0" err="1"/>
              <a:t>lk</a:t>
            </a:r>
            <a:r>
              <a:rPr lang="fi-FI" dirty="0"/>
              <a:t>)</a:t>
            </a:r>
          </a:p>
          <a:p>
            <a:r>
              <a:rPr lang="fi-FI" dirty="0"/>
              <a:t>Eskarit ja ykköset, toisinaan kakkosetkin tekevät tiivistettyä yhteistyötä (vuosikello laaditaan alkusyksyllä) </a:t>
            </a:r>
          </a:p>
          <a:p>
            <a:r>
              <a:rPr lang="fi-FI" dirty="0"/>
              <a:t>Ensi lukuvuoden keihäänkärkiä: Liikunnallinen elämäntapa, Lukeva Koulu </a:t>
            </a:r>
            <a:r>
              <a:rPr lang="fi-FI"/>
              <a:t>ja Hyvinvointi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837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33C611-D862-32AE-68C8-8A1FAC3D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Koulutulokkaiden ensimmäiset koulupäivät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D77E0-490C-8440-1BC5-C6C98298D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Koulu alkaa keskiviikkona 12.8. klo 10.00</a:t>
            </a:r>
          </a:p>
          <a:p>
            <a:r>
              <a:rPr lang="fi-FI" dirty="0"/>
              <a:t>Vastaanotamme oppilaat välituntipihalla</a:t>
            </a:r>
          </a:p>
          <a:p>
            <a:r>
              <a:rPr lang="fi-FI" dirty="0"/>
              <a:t>Ensimmäinen koulupäivä päättyy kaikilla klo 13.05</a:t>
            </a:r>
          </a:p>
          <a:p>
            <a:r>
              <a:rPr lang="fi-FI" dirty="0"/>
              <a:t>Opettajien on tärkeää tietää, meneekö ekaluokkalainen kotiin, iltapäiväkerhoon, koulukuljetukseen tai tullaanko häntä hakemaan -&gt; laita viestiä Wilmalla elokuun alkupuolella</a:t>
            </a:r>
          </a:p>
          <a:p>
            <a:r>
              <a:rPr lang="fi-FI" dirty="0"/>
              <a:t>Torstaista 13.8. alkaen opiskellaan lukujärjestyksen mukaisesti</a:t>
            </a:r>
          </a:p>
          <a:p>
            <a:pPr lvl="1"/>
            <a:r>
              <a:rPr lang="fi-FI" dirty="0"/>
              <a:t>Lukujärjestykset tulevat Wilmaan elokuun ensimmäisinä päivinä</a:t>
            </a:r>
          </a:p>
          <a:p>
            <a:pPr lvl="1"/>
            <a:r>
              <a:rPr lang="fi-FI" dirty="0"/>
              <a:t>Ekaluokkalaisilla koulupäivä ei saa ylittää 5h</a:t>
            </a:r>
          </a:p>
          <a:p>
            <a:pPr lvl="1"/>
            <a:r>
              <a:rPr lang="fi-FI" dirty="0"/>
              <a:t>Tunteja viikossa 21h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09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492D40-0AAA-C99D-B799-48421E5C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Uotilan koulun tuntijako lv 2026 - 2027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4C65719-045C-437A-9913-EE650ACF3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762603"/>
              </p:ext>
            </p:extLst>
          </p:nvPr>
        </p:nvGraphicFramePr>
        <p:xfrm>
          <a:off x="844824" y="1294545"/>
          <a:ext cx="10251265" cy="4335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69321">
                  <a:extLst>
                    <a:ext uri="{9D8B030D-6E8A-4147-A177-3AD203B41FA5}">
                      <a16:colId xmlns:a16="http://schemas.microsoft.com/office/drawing/2014/main" val="2970271953"/>
                    </a:ext>
                  </a:extLst>
                </a:gridCol>
                <a:gridCol w="1121460">
                  <a:extLst>
                    <a:ext uri="{9D8B030D-6E8A-4147-A177-3AD203B41FA5}">
                      <a16:colId xmlns:a16="http://schemas.microsoft.com/office/drawing/2014/main" val="801495180"/>
                    </a:ext>
                  </a:extLst>
                </a:gridCol>
                <a:gridCol w="1122500">
                  <a:extLst>
                    <a:ext uri="{9D8B030D-6E8A-4147-A177-3AD203B41FA5}">
                      <a16:colId xmlns:a16="http://schemas.microsoft.com/office/drawing/2014/main" val="1709454567"/>
                    </a:ext>
                  </a:extLst>
                </a:gridCol>
                <a:gridCol w="1122500">
                  <a:extLst>
                    <a:ext uri="{9D8B030D-6E8A-4147-A177-3AD203B41FA5}">
                      <a16:colId xmlns:a16="http://schemas.microsoft.com/office/drawing/2014/main" val="3514904023"/>
                    </a:ext>
                  </a:extLst>
                </a:gridCol>
                <a:gridCol w="1122500">
                  <a:extLst>
                    <a:ext uri="{9D8B030D-6E8A-4147-A177-3AD203B41FA5}">
                      <a16:colId xmlns:a16="http://schemas.microsoft.com/office/drawing/2014/main" val="1441834429"/>
                    </a:ext>
                  </a:extLst>
                </a:gridCol>
                <a:gridCol w="1122500">
                  <a:extLst>
                    <a:ext uri="{9D8B030D-6E8A-4147-A177-3AD203B41FA5}">
                      <a16:colId xmlns:a16="http://schemas.microsoft.com/office/drawing/2014/main" val="1121431382"/>
                    </a:ext>
                  </a:extLst>
                </a:gridCol>
                <a:gridCol w="1070484">
                  <a:extLst>
                    <a:ext uri="{9D8B030D-6E8A-4147-A177-3AD203B41FA5}">
                      <a16:colId xmlns:a16="http://schemas.microsoft.com/office/drawing/2014/main" val="2138592237"/>
                    </a:ext>
                  </a:extLst>
                </a:gridCol>
              </a:tblGrid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OPPIAINE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 1. LK 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2. LK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3. LK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4. LK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5. LK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6. LK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2026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Äidinkieli ja kirjallisuus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73236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A1-kieli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83538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B1-kieli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49788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A2-kieli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(2)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(2)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(2)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21053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Matematiikka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056417"/>
                  </a:ext>
                </a:extLst>
              </a:tr>
              <a:tr h="433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Ympäristöoppi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3</a:t>
                      </a:r>
                    </a:p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755287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Uskonto/elämänkatsomustieto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937859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Historia 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 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095845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Yhteiskuntaoppi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125776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Taito- ja taideaineet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11836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Musiikki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869579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Kuvataide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153376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Käsityö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35543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Liikunta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17860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Valinnaiset tunnit/aineet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686341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971546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Oppilaan tuntimäärä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24(26)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25(27)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25(27)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90007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7158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C101940-9198-5AA4-DBFF-B3845BDB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45480" y="-37007"/>
            <a:ext cx="19974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UOTILAN KOULUN TUNTIJAKO LV 2025-2026</a:t>
            </a:r>
            <a:endParaRPr kumimoji="0" lang="fi-FI" altLang="fi-FI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41328-D169-F743-1F7B-1318AF86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Tärkeitä koulutulokkaan taitoja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365744-5D80-CE4B-F5E0-5D5FA8FE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Oman nimen kirjoittaminen</a:t>
            </a:r>
          </a:p>
          <a:p>
            <a:r>
              <a:rPr lang="fi-FI" dirty="0"/>
              <a:t>Vaatteiden naulakkoon laittaminen</a:t>
            </a:r>
          </a:p>
          <a:p>
            <a:r>
              <a:rPr lang="fi-FI" dirty="0"/>
              <a:t>Käsien pesu ja wc:ssä käynti sekä pukeminen</a:t>
            </a:r>
          </a:p>
          <a:p>
            <a:r>
              <a:rPr lang="fi-FI" dirty="0"/>
              <a:t>Vuoron odottaminen ja leikkiminen toisten kanssa</a:t>
            </a:r>
          </a:p>
          <a:p>
            <a:r>
              <a:rPr lang="fi-FI" dirty="0"/>
              <a:t>Tavaroiden paikoilleen laittaminen</a:t>
            </a:r>
          </a:p>
          <a:p>
            <a:r>
              <a:rPr lang="fi-FI" dirty="0"/>
              <a:t>Haarukan ja veitsen käyttö sekä erilaisten ruokien maistaminen</a:t>
            </a:r>
          </a:p>
          <a:p>
            <a:r>
              <a:rPr lang="fi-FI" dirty="0"/>
              <a:t>Oman repun kantaminen ja tavaroista huolehtiminen</a:t>
            </a:r>
          </a:p>
          <a:p>
            <a:r>
              <a:rPr lang="fi-FI" dirty="0"/>
              <a:t>Ohjeiden kuuntelu ja avun pyytäminen</a:t>
            </a:r>
          </a:p>
          <a:p>
            <a:r>
              <a:rPr lang="fi-FI" dirty="0"/>
              <a:t>Saksilla leikkaaminen</a:t>
            </a:r>
          </a:p>
          <a:p>
            <a:r>
              <a:rPr lang="fi-FI" dirty="0"/>
              <a:t>Koulumatkan kulkeminen turvallisesti</a:t>
            </a:r>
          </a:p>
          <a:p>
            <a:r>
              <a:rPr lang="fi-FI" dirty="0"/>
              <a:t>Koulupäivän tapahtumista kertominen </a:t>
            </a:r>
          </a:p>
        </p:txBody>
      </p:sp>
    </p:spTree>
    <p:extLst>
      <p:ext uri="{BB962C8B-B14F-4D97-AF65-F5344CB8AC3E}">
        <p14:creationId xmlns:p14="http://schemas.microsoft.com/office/powerpoint/2010/main" val="57549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62C65-1503-3C92-B511-6082318F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Tärkeitä koulutulokkaan huoltajan taitoja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0A5BD-4E50-4B4C-DD39-1CD3BB90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Kannusta lastasi, huomaa hyvät asiat ja kehu onnistumisista.</a:t>
            </a:r>
          </a:p>
          <a:p>
            <a:r>
              <a:rPr lang="fi-FI" dirty="0"/>
              <a:t>Luota koulun aikuisten tekemään työhön, älä vedä mattoa alta. Ethän myöskään moiti koulun aikuisia lapsen kuullen.</a:t>
            </a:r>
          </a:p>
          <a:p>
            <a:r>
              <a:rPr lang="fi-FI" dirty="0"/>
              <a:t>Ota yhteys opettajaan, jos jokin asia mietityttää lapsesi koulupäivään liittyen.</a:t>
            </a:r>
          </a:p>
          <a:p>
            <a:r>
              <a:rPr lang="fi-FI" dirty="0"/>
              <a:t>Lapsen kertomaan kannattaa suhtautua pienellä varauksella. Selvitä asia ensin aikuisen kanssa, ennen kuin muodostat mielipiteesi asiasta.</a:t>
            </a:r>
          </a:p>
          <a:p>
            <a:r>
              <a:rPr lang="fi-FI" dirty="0"/>
              <a:t>Yhteistyötaidot niin koulun aikuisten kuin lapsesi kavereiden huoltajien kanssa.</a:t>
            </a:r>
          </a:p>
          <a:p>
            <a:r>
              <a:rPr lang="fi-FI" dirty="0"/>
              <a:t>Huolehdi, että lapsesi syö ja nukkuu riittävästi. </a:t>
            </a:r>
          </a:p>
          <a:p>
            <a:r>
              <a:rPr lang="fi-FI" dirty="0"/>
              <a:t>Pidä lapsesi ruutuaika mahdollisimman pienenä.</a:t>
            </a:r>
          </a:p>
          <a:p>
            <a:r>
              <a:rPr lang="fi-FI" dirty="0"/>
              <a:t>Kysy koulupäivän kuulumisia, auta läksyissä ja repun pakkaamisessa. Ole kiinnostunut koululaisestasi.</a:t>
            </a:r>
          </a:p>
          <a:p>
            <a:r>
              <a:rPr lang="fi-FI" dirty="0"/>
              <a:t>Lue Wilma-viestejä usein ja huolella.</a:t>
            </a:r>
          </a:p>
          <a:p>
            <a:r>
              <a:rPr lang="fi-FI" dirty="0"/>
              <a:t>Liiku koulun alueella turvallisesti ja liikennemerkkien mukaisesti. </a:t>
            </a:r>
          </a:p>
          <a:p>
            <a:r>
              <a:rPr lang="fi-FI" dirty="0"/>
              <a:t>Nimikoi lapsesi vaatteet ja tavarat.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61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CB9B47-6868-842A-91AF-E3ACEB98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 syksyn ekaluokkalaisten aikuiset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B5EC36-5640-76A3-4FE3-AD0299694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Luokanopettaja Minna Sihvo</a:t>
            </a:r>
          </a:p>
          <a:p>
            <a:r>
              <a:rPr lang="fi-FI" dirty="0"/>
              <a:t>Koulunkäynnin ohjaaja Tanja Hautamaa-Kortelainen</a:t>
            </a:r>
          </a:p>
          <a:p>
            <a:r>
              <a:rPr lang="fi-FI" dirty="0"/>
              <a:t>Erityisopettaja Kaisa Artola-Haasto</a:t>
            </a:r>
          </a:p>
          <a:p>
            <a:endParaRPr lang="fi-FI" dirty="0"/>
          </a:p>
          <a:p>
            <a:r>
              <a:rPr lang="fi-FI" dirty="0"/>
              <a:t>Lisäksi opiskeluhuoltoryhmän aikuiset: terveydenhoitaja Tuija Pulli, psykologi Susanna Homanen, kuraattori Anne Siitonen ja rehtori Tiina Nordgren</a:t>
            </a:r>
          </a:p>
        </p:txBody>
      </p:sp>
    </p:spTree>
    <p:extLst>
      <p:ext uri="{BB962C8B-B14F-4D97-AF65-F5344CB8AC3E}">
        <p14:creationId xmlns:p14="http://schemas.microsoft.com/office/powerpoint/2010/main" val="915948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Nurmijärvi 1">
      <a:dk1>
        <a:srgbClr val="000000"/>
      </a:dk1>
      <a:lt1>
        <a:srgbClr val="FFFFFF"/>
      </a:lt1>
      <a:dk2>
        <a:srgbClr val="0759A3"/>
      </a:dk2>
      <a:lt2>
        <a:srgbClr val="F2F1F0"/>
      </a:lt2>
      <a:accent1>
        <a:srgbClr val="1EA538"/>
      </a:accent1>
      <a:accent2>
        <a:srgbClr val="F9B20C"/>
      </a:accent2>
      <a:accent3>
        <a:srgbClr val="B170AC"/>
      </a:accent3>
      <a:accent4>
        <a:srgbClr val="E94F1D"/>
      </a:accent4>
      <a:accent5>
        <a:srgbClr val="65B9E9"/>
      </a:accent5>
      <a:accent6>
        <a:srgbClr val="BCCF1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44374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>
        <a:noFill/>
      </a:spPr>
      <a:bodyPr wrap="square" rtlCol="0" anchor="ctr" anchorCtr="1">
        <a:noAutofit/>
      </a:bodyPr>
      <a:lstStyle>
        <a:defPPr algn="l">
          <a:defRPr sz="2000" dirty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emmanarjenilmio_esityspohja" id="{6DC0F3A9-6EB4-A744-9998-DD41E0662BE5}" vid="{3E31DBC9-C13D-5242-8101-2D47EF746B5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E6D2EDD3D2FA74DB207C4D4D36B2CA7" ma:contentTypeVersion="4" ma:contentTypeDescription="Luo uusi asiakirja." ma:contentTypeScope="" ma:versionID="cab545abe8279ff21852cdbe02b1bf66">
  <xsd:schema xmlns:xsd="http://www.w3.org/2001/XMLSchema" xmlns:xs="http://www.w3.org/2001/XMLSchema" xmlns:p="http://schemas.microsoft.com/office/2006/metadata/properties" xmlns:ns2="23fb25a8-40d7-4631-ae2b-1d8ba6623751" targetNamespace="http://schemas.microsoft.com/office/2006/metadata/properties" ma:root="true" ma:fieldsID="a690fbcc5e007069081f621649222f08" ns2:_="">
    <xsd:import namespace="23fb25a8-40d7-4631-ae2b-1d8ba6623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b25a8-40d7-4631-ae2b-1d8ba6623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45F3C-A768-4999-89E3-C6F4E6E0FC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34CA8-D562-4281-B394-827D2B69060C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1BCC43-4E0E-47BE-B6AB-AD62A42B9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fb25a8-40d7-4631-ae2b-1d8ba6623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Paremmanarjenilmio_esityspohja2023</Template>
  <TotalTime>275</TotalTime>
  <Words>717</Words>
  <Application>Microsoft Office PowerPoint</Application>
  <PresentationFormat>Laajakuva</PresentationFormat>
  <Paragraphs>209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Times New Roman</vt:lpstr>
      <vt:lpstr>Office-teema</vt:lpstr>
      <vt:lpstr>Tervetuloa Uotilan kouluun  13.5.2026 Tiina Nordgren, rehtori</vt:lpstr>
      <vt:lpstr>Tietoja Uotilan koulusta</vt:lpstr>
      <vt:lpstr>Koulun kellonsoittoajat </vt:lpstr>
      <vt:lpstr>Toimintaperiaatteita</vt:lpstr>
      <vt:lpstr>Koulutulokkaiden ensimmäiset koulupäivät</vt:lpstr>
      <vt:lpstr>Uotilan koulun tuntijako lv 2026 - 2027</vt:lpstr>
      <vt:lpstr>Tärkeitä koulutulokkaan taitoja</vt:lpstr>
      <vt:lpstr>Tärkeitä koulutulokkaan huoltajan taitoja</vt:lpstr>
      <vt:lpstr>Ensi syksyn ekaluokkalaisten aikuiset</vt:lpstr>
      <vt:lpstr>Muuta</vt:lpstr>
      <vt:lpstr>KIITOS JA HYVÄÄ KESÄÄ!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Nordgren</dc:creator>
  <cp:lastModifiedBy>Maria Ikävalko</cp:lastModifiedBy>
  <cp:revision>7</cp:revision>
  <dcterms:created xsi:type="dcterms:W3CDTF">2023-04-21T11:45:13Z</dcterms:created>
  <dcterms:modified xsi:type="dcterms:W3CDTF">2026-05-13T09:42:40Z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0x0101003E6D2EDD3D2FA74DB207C4D4D36B2CA7</vt:lpwstr>
  </property>
</Properties>
</file>